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4"/>
  </p:sldMasterIdLst>
  <p:notesMasterIdLst>
    <p:notesMasterId r:id="rId22"/>
  </p:notesMasterIdLst>
  <p:handoutMasterIdLst>
    <p:handoutMasterId r:id="rId23"/>
  </p:handoutMasterIdLst>
  <p:sldIdLst>
    <p:sldId id="771" r:id="rId5"/>
    <p:sldId id="3525" r:id="rId6"/>
    <p:sldId id="3526" r:id="rId7"/>
    <p:sldId id="3527" r:id="rId8"/>
    <p:sldId id="3405" r:id="rId9"/>
    <p:sldId id="3509" r:id="rId10"/>
    <p:sldId id="3510" r:id="rId11"/>
    <p:sldId id="3512" r:id="rId12"/>
    <p:sldId id="3514" r:id="rId13"/>
    <p:sldId id="3513" r:id="rId14"/>
    <p:sldId id="3515" r:id="rId15"/>
    <p:sldId id="3517" r:id="rId16"/>
    <p:sldId id="3518" r:id="rId17"/>
    <p:sldId id="3520" r:id="rId18"/>
    <p:sldId id="3521" r:id="rId19"/>
    <p:sldId id="3522" r:id="rId20"/>
    <p:sldId id="352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2466"/>
    <a:srgbClr val="CB4031"/>
    <a:srgbClr val="00004B"/>
    <a:srgbClr val="C30E00"/>
    <a:srgbClr val="1B5893"/>
    <a:srgbClr val="23303D"/>
    <a:srgbClr val="E4D3CF"/>
    <a:srgbClr val="E7394B"/>
    <a:srgbClr val="FF8E2C"/>
    <a:srgbClr val="2793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A3497C-124D-1BBA-A042-AE92F46CB1D9}" v="3" dt="2021-11-27T07:16:11.255"/>
    <p1510:client id="{25AF328A-2720-4452-B937-1EAF936EAC45}" v="750" dt="2021-10-07T11:17:13.440"/>
    <p1510:client id="{2B33684F-886A-83E8-5537-6AB2466AB928}" v="11" dt="2021-10-07T07:25:28.150"/>
    <p1510:client id="{871F054C-9C41-4F53-149F-55D535787158}" v="9" dt="2021-10-06T19:46:00.486"/>
    <p1510:client id="{BEAFD270-D1F5-E1D9-8C74-5E0A439B7A70}" v="10" dt="2021-10-07T11:32:06.8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48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_rels/data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fif"/></Relationships>
</file>

<file path=ppt/diagrams/_rels/drawing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f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4E463E-9372-492B-BF46-1965B5DFF615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2450AB-F148-435C-AF97-D391B08705AE}">
      <dgm:prSet phldrT="[Text]" custT="1"/>
      <dgm:spPr>
        <a:solidFill>
          <a:srgbClr val="C00000"/>
        </a:solidFill>
      </dgm:spPr>
      <dgm:t>
        <a:bodyPr/>
        <a:lstStyle/>
        <a:p>
          <a:pPr algn="ctr"/>
          <a:r>
            <a:rPr lang="en-US" sz="2000" b="1" dirty="0" smtClean="0">
              <a:solidFill>
                <a:schemeClr val="bg1"/>
              </a:solidFill>
              <a:latin typeface="Montserrat "/>
            </a:rPr>
            <a:t>CUSTOMER ACQUISITION</a:t>
          </a:r>
          <a:endParaRPr lang="en-US" sz="2000" b="1" dirty="0">
            <a:solidFill>
              <a:schemeClr val="bg1"/>
            </a:solidFill>
            <a:latin typeface="Montserrat "/>
          </a:endParaRPr>
        </a:p>
      </dgm:t>
    </dgm:pt>
    <dgm:pt modelId="{427391F5-2D4C-4CD3-B381-E6109ED8AA50}" type="parTrans" cxnId="{FF4EFD85-61DD-4C3D-B39D-460A0BB6F140}">
      <dgm:prSet/>
      <dgm:spPr/>
      <dgm:t>
        <a:bodyPr/>
        <a:lstStyle/>
        <a:p>
          <a:endParaRPr lang="en-US"/>
        </a:p>
      </dgm:t>
    </dgm:pt>
    <dgm:pt modelId="{F13178E2-721F-41C9-9D3B-07773B2CBF6B}" type="sibTrans" cxnId="{FF4EFD85-61DD-4C3D-B39D-460A0BB6F140}">
      <dgm:prSet/>
      <dgm:spPr/>
      <dgm:t>
        <a:bodyPr/>
        <a:lstStyle/>
        <a:p>
          <a:endParaRPr lang="en-US"/>
        </a:p>
      </dgm:t>
    </dgm:pt>
    <dgm:pt modelId="{B228062F-F718-49D6-8878-171F09673635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US" sz="2400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The success rate of selling to a new customer is</a:t>
          </a:r>
          <a:endParaRPr lang="en-US" sz="2400" dirty="0">
            <a:solidFill>
              <a:schemeClr val="bg2">
                <a:lumMod val="10000"/>
              </a:schemeClr>
            </a:solidFill>
            <a:latin typeface="Montserrat "/>
          </a:endParaRPr>
        </a:p>
      </dgm:t>
    </dgm:pt>
    <dgm:pt modelId="{732F12F4-200C-4134-A12F-7B47279F1BB5}" type="parTrans" cxnId="{B002931C-7917-40AE-879C-D2D7849F0C74}">
      <dgm:prSet/>
      <dgm:spPr/>
      <dgm:t>
        <a:bodyPr/>
        <a:lstStyle/>
        <a:p>
          <a:endParaRPr lang="en-US"/>
        </a:p>
      </dgm:t>
    </dgm:pt>
    <dgm:pt modelId="{7C00CEEF-46A2-41DB-81EB-CB82E2C9C659}" type="sibTrans" cxnId="{B002931C-7917-40AE-879C-D2D7849F0C74}">
      <dgm:prSet/>
      <dgm:spPr/>
      <dgm:t>
        <a:bodyPr/>
        <a:lstStyle/>
        <a:p>
          <a:endParaRPr lang="en-US"/>
        </a:p>
      </dgm:t>
    </dgm:pt>
    <dgm:pt modelId="{5FF82AEE-288B-4907-8E68-003BA67E1795}">
      <dgm:prSet phldrT="[Text]" custT="1"/>
      <dgm:spPr>
        <a:solidFill>
          <a:schemeClr val="accent5">
            <a:lumMod val="50000"/>
          </a:schemeClr>
        </a:solidFill>
      </dgm:spPr>
      <dgm:t>
        <a:bodyPr/>
        <a:lstStyle/>
        <a:p>
          <a:pPr algn="ctr"/>
          <a:r>
            <a:rPr lang="en-US" sz="2000" b="1" dirty="0" smtClean="0">
              <a:solidFill>
                <a:schemeClr val="bg1"/>
              </a:solidFill>
              <a:latin typeface="Montserrat "/>
            </a:rPr>
            <a:t>RETENTATION</a:t>
          </a:r>
          <a:endParaRPr lang="en-US" sz="2000" b="1" dirty="0">
            <a:solidFill>
              <a:schemeClr val="bg1"/>
            </a:solidFill>
            <a:latin typeface="Montserrat "/>
          </a:endParaRPr>
        </a:p>
      </dgm:t>
    </dgm:pt>
    <dgm:pt modelId="{AD42A2A4-029C-4A69-BD1B-209724DA2225}" type="parTrans" cxnId="{D39E2E82-A319-433F-8799-FD4EC47256FF}">
      <dgm:prSet/>
      <dgm:spPr/>
      <dgm:t>
        <a:bodyPr/>
        <a:lstStyle/>
        <a:p>
          <a:endParaRPr lang="en-US"/>
        </a:p>
      </dgm:t>
    </dgm:pt>
    <dgm:pt modelId="{C5D433D7-5898-486A-A6B0-C04BE818096E}" type="sibTrans" cxnId="{D39E2E82-A319-433F-8799-FD4EC47256FF}">
      <dgm:prSet/>
      <dgm:spPr/>
      <dgm:t>
        <a:bodyPr/>
        <a:lstStyle/>
        <a:p>
          <a:endParaRPr lang="en-US"/>
        </a:p>
      </dgm:t>
    </dgm:pt>
    <dgm:pt modelId="{22E3F820-B083-4AD6-9273-D4313795C81D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400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The success rate of selling to a customer you already have is </a:t>
          </a:r>
          <a:r>
            <a:rPr lang="en-US" sz="2400" b="1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60-70%.</a:t>
          </a:r>
          <a:endParaRPr lang="en-US" sz="2400" b="1" dirty="0">
            <a:solidFill>
              <a:schemeClr val="bg2">
                <a:lumMod val="10000"/>
              </a:schemeClr>
            </a:solidFill>
            <a:latin typeface="Montserrat "/>
          </a:endParaRPr>
        </a:p>
      </dgm:t>
    </dgm:pt>
    <dgm:pt modelId="{EE677AB1-982C-4029-BD4A-C90B0F30C81D}" type="parTrans" cxnId="{782E354B-B4E3-43DE-9E1B-A23BDC6E009E}">
      <dgm:prSet/>
      <dgm:spPr/>
      <dgm:t>
        <a:bodyPr/>
        <a:lstStyle/>
        <a:p>
          <a:endParaRPr lang="en-US"/>
        </a:p>
      </dgm:t>
    </dgm:pt>
    <dgm:pt modelId="{38FA426B-872C-46E3-924C-3D179E046357}" type="sibTrans" cxnId="{782E354B-B4E3-43DE-9E1B-A23BDC6E009E}">
      <dgm:prSet/>
      <dgm:spPr/>
      <dgm:t>
        <a:bodyPr/>
        <a:lstStyle/>
        <a:p>
          <a:endParaRPr lang="en-US"/>
        </a:p>
      </dgm:t>
    </dgm:pt>
    <dgm:pt modelId="{E5B0AA3E-9871-4492-A0AC-CA4D5D34C082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US" sz="2400" b="1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5-20%. </a:t>
          </a:r>
          <a:endParaRPr lang="en-US" sz="2400" dirty="0">
            <a:solidFill>
              <a:schemeClr val="bg2">
                <a:lumMod val="10000"/>
              </a:schemeClr>
            </a:solidFill>
            <a:latin typeface="Montserrat "/>
          </a:endParaRPr>
        </a:p>
      </dgm:t>
    </dgm:pt>
    <dgm:pt modelId="{9146E253-03E8-4FD7-937D-ACDF75351BEB}" type="parTrans" cxnId="{E5DD9F08-DBB0-43FC-B909-D4E28AC5518E}">
      <dgm:prSet/>
      <dgm:spPr/>
      <dgm:t>
        <a:bodyPr/>
        <a:lstStyle/>
        <a:p>
          <a:endParaRPr lang="en-US"/>
        </a:p>
      </dgm:t>
    </dgm:pt>
    <dgm:pt modelId="{B3E75023-A6AC-479F-9866-6A6D2EC4AA85}" type="sibTrans" cxnId="{E5DD9F08-DBB0-43FC-B909-D4E28AC5518E}">
      <dgm:prSet/>
      <dgm:spPr/>
      <dgm:t>
        <a:bodyPr/>
        <a:lstStyle/>
        <a:p>
          <a:endParaRPr lang="en-US"/>
        </a:p>
      </dgm:t>
    </dgm:pt>
    <dgm:pt modelId="{70A77DB6-99A9-454F-B792-2DC63CE2EAA7}" type="pres">
      <dgm:prSet presAssocID="{3C4E463E-9372-492B-BF46-1965B5DFF61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70C60E6-4B7F-47FB-AF5A-80EBD75CE7A2}" type="pres">
      <dgm:prSet presAssocID="{3E2450AB-F148-435C-AF97-D391B08705AE}" presName="linNode" presStyleCnt="0"/>
      <dgm:spPr/>
    </dgm:pt>
    <dgm:pt modelId="{F6292F4A-AA5E-4437-889F-F7E31E6DA9F7}" type="pres">
      <dgm:prSet presAssocID="{3E2450AB-F148-435C-AF97-D391B08705AE}" presName="parTx" presStyleLbl="revTx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AC5A23-5529-46F9-8BFD-1DABA7614074}" type="pres">
      <dgm:prSet presAssocID="{3E2450AB-F148-435C-AF97-D391B08705AE}" presName="bracket" presStyleLbl="parChTrans1D1" presStyleIdx="0" presStyleCnt="2"/>
      <dgm:spPr/>
    </dgm:pt>
    <dgm:pt modelId="{72BEBD08-BA1C-4FC7-B949-0A547B4F3C0D}" type="pres">
      <dgm:prSet presAssocID="{3E2450AB-F148-435C-AF97-D391B08705AE}" presName="spH" presStyleCnt="0"/>
      <dgm:spPr/>
    </dgm:pt>
    <dgm:pt modelId="{211DDC37-4433-43E8-99C4-C577E53E9EB2}" type="pres">
      <dgm:prSet presAssocID="{3E2450AB-F148-435C-AF97-D391B08705AE}" presName="desTx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66064F-237D-451C-BA3D-603A46BC1B88}" type="pres">
      <dgm:prSet presAssocID="{F13178E2-721F-41C9-9D3B-07773B2CBF6B}" presName="spV" presStyleCnt="0"/>
      <dgm:spPr/>
    </dgm:pt>
    <dgm:pt modelId="{44898F10-9357-42A9-8AA8-09799B1D6E35}" type="pres">
      <dgm:prSet presAssocID="{5FF82AEE-288B-4907-8E68-003BA67E1795}" presName="linNode" presStyleCnt="0"/>
      <dgm:spPr/>
    </dgm:pt>
    <dgm:pt modelId="{C2FF7946-3A44-4948-8431-A0E19445ECA6}" type="pres">
      <dgm:prSet presAssocID="{5FF82AEE-288B-4907-8E68-003BA67E1795}" presName="parTx" presStyleLbl="revTx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B9C424-281B-4EFF-8439-ED608C847A5F}" type="pres">
      <dgm:prSet presAssocID="{5FF82AEE-288B-4907-8E68-003BA67E1795}" presName="bracket" presStyleLbl="parChTrans1D1" presStyleIdx="1" presStyleCnt="2"/>
      <dgm:spPr/>
    </dgm:pt>
    <dgm:pt modelId="{1DDC9C53-353C-474F-BF55-B0B7A62E1E9A}" type="pres">
      <dgm:prSet presAssocID="{5FF82AEE-288B-4907-8E68-003BA67E1795}" presName="spH" presStyleCnt="0"/>
      <dgm:spPr/>
    </dgm:pt>
    <dgm:pt modelId="{17965C1C-5953-4F43-A048-77E068FB1DCB}" type="pres">
      <dgm:prSet presAssocID="{5FF82AEE-288B-4907-8E68-003BA67E1795}" presName="desTx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730B8E-A608-4552-942B-18B12700BDD3}" type="presOf" srcId="{3C4E463E-9372-492B-BF46-1965B5DFF615}" destId="{70A77DB6-99A9-454F-B792-2DC63CE2EAA7}" srcOrd="0" destOrd="0" presId="urn:diagrams.loki3.com/BracketList"/>
    <dgm:cxn modelId="{1B9220AB-A5E4-42CA-BDEA-36999CC45548}" type="presOf" srcId="{B228062F-F718-49D6-8878-171F09673635}" destId="{211DDC37-4433-43E8-99C4-C577E53E9EB2}" srcOrd="0" destOrd="0" presId="urn:diagrams.loki3.com/BracketList"/>
    <dgm:cxn modelId="{FF4EFD85-61DD-4C3D-B39D-460A0BB6F140}" srcId="{3C4E463E-9372-492B-BF46-1965B5DFF615}" destId="{3E2450AB-F148-435C-AF97-D391B08705AE}" srcOrd="0" destOrd="0" parTransId="{427391F5-2D4C-4CD3-B381-E6109ED8AA50}" sibTransId="{F13178E2-721F-41C9-9D3B-07773B2CBF6B}"/>
    <dgm:cxn modelId="{782E354B-B4E3-43DE-9E1B-A23BDC6E009E}" srcId="{5FF82AEE-288B-4907-8E68-003BA67E1795}" destId="{22E3F820-B083-4AD6-9273-D4313795C81D}" srcOrd="0" destOrd="0" parTransId="{EE677AB1-982C-4029-BD4A-C90B0F30C81D}" sibTransId="{38FA426B-872C-46E3-924C-3D179E046357}"/>
    <dgm:cxn modelId="{55E95E21-1CE5-4159-8740-6F3C3BA21165}" type="presOf" srcId="{3E2450AB-F148-435C-AF97-D391B08705AE}" destId="{F6292F4A-AA5E-4437-889F-F7E31E6DA9F7}" srcOrd="0" destOrd="0" presId="urn:diagrams.loki3.com/BracketList"/>
    <dgm:cxn modelId="{B002931C-7917-40AE-879C-D2D7849F0C74}" srcId="{3E2450AB-F148-435C-AF97-D391B08705AE}" destId="{B228062F-F718-49D6-8878-171F09673635}" srcOrd="0" destOrd="0" parTransId="{732F12F4-200C-4134-A12F-7B47279F1BB5}" sibTransId="{7C00CEEF-46A2-41DB-81EB-CB82E2C9C659}"/>
    <dgm:cxn modelId="{69CFE22F-3239-4B1A-B4A4-4AE0A788A192}" type="presOf" srcId="{5FF82AEE-288B-4907-8E68-003BA67E1795}" destId="{C2FF7946-3A44-4948-8431-A0E19445ECA6}" srcOrd="0" destOrd="0" presId="urn:diagrams.loki3.com/BracketList"/>
    <dgm:cxn modelId="{D39E2E82-A319-433F-8799-FD4EC47256FF}" srcId="{3C4E463E-9372-492B-BF46-1965B5DFF615}" destId="{5FF82AEE-288B-4907-8E68-003BA67E1795}" srcOrd="1" destOrd="0" parTransId="{AD42A2A4-029C-4A69-BD1B-209724DA2225}" sibTransId="{C5D433D7-5898-486A-A6B0-C04BE818096E}"/>
    <dgm:cxn modelId="{E5DD9F08-DBB0-43FC-B909-D4E28AC5518E}" srcId="{3E2450AB-F148-435C-AF97-D391B08705AE}" destId="{E5B0AA3E-9871-4492-A0AC-CA4D5D34C082}" srcOrd="1" destOrd="0" parTransId="{9146E253-03E8-4FD7-937D-ACDF75351BEB}" sibTransId="{B3E75023-A6AC-479F-9866-6A6D2EC4AA85}"/>
    <dgm:cxn modelId="{F07B7033-A6A0-4A03-8BB5-2ABEAF74F321}" type="presOf" srcId="{22E3F820-B083-4AD6-9273-D4313795C81D}" destId="{17965C1C-5953-4F43-A048-77E068FB1DCB}" srcOrd="0" destOrd="0" presId="urn:diagrams.loki3.com/BracketList"/>
    <dgm:cxn modelId="{81D108FA-BF17-404E-BC68-93A5D6AC26BB}" type="presOf" srcId="{E5B0AA3E-9871-4492-A0AC-CA4D5D34C082}" destId="{211DDC37-4433-43E8-99C4-C577E53E9EB2}" srcOrd="0" destOrd="1" presId="urn:diagrams.loki3.com/BracketList"/>
    <dgm:cxn modelId="{9059530D-DE0E-4D99-8F7E-11730A6295E6}" type="presParOf" srcId="{70A77DB6-99A9-454F-B792-2DC63CE2EAA7}" destId="{270C60E6-4B7F-47FB-AF5A-80EBD75CE7A2}" srcOrd="0" destOrd="0" presId="urn:diagrams.loki3.com/BracketList"/>
    <dgm:cxn modelId="{197661C9-982B-42C5-8A9A-FDE601FA6D96}" type="presParOf" srcId="{270C60E6-4B7F-47FB-AF5A-80EBD75CE7A2}" destId="{F6292F4A-AA5E-4437-889F-F7E31E6DA9F7}" srcOrd="0" destOrd="0" presId="urn:diagrams.loki3.com/BracketList"/>
    <dgm:cxn modelId="{1FDD53A1-8A33-4E56-91B1-4FF57B7A9132}" type="presParOf" srcId="{270C60E6-4B7F-47FB-AF5A-80EBD75CE7A2}" destId="{39AC5A23-5529-46F9-8BFD-1DABA7614074}" srcOrd="1" destOrd="0" presId="urn:diagrams.loki3.com/BracketList"/>
    <dgm:cxn modelId="{9AC7227B-4CA6-476D-83AD-17E892AD46BB}" type="presParOf" srcId="{270C60E6-4B7F-47FB-AF5A-80EBD75CE7A2}" destId="{72BEBD08-BA1C-4FC7-B949-0A547B4F3C0D}" srcOrd="2" destOrd="0" presId="urn:diagrams.loki3.com/BracketList"/>
    <dgm:cxn modelId="{20730321-0B65-4400-A16D-1EE4DBF36F97}" type="presParOf" srcId="{270C60E6-4B7F-47FB-AF5A-80EBD75CE7A2}" destId="{211DDC37-4433-43E8-99C4-C577E53E9EB2}" srcOrd="3" destOrd="0" presId="urn:diagrams.loki3.com/BracketList"/>
    <dgm:cxn modelId="{1184E361-7D7B-4B81-9909-400BA7529DE5}" type="presParOf" srcId="{70A77DB6-99A9-454F-B792-2DC63CE2EAA7}" destId="{2A66064F-237D-451C-BA3D-603A46BC1B88}" srcOrd="1" destOrd="0" presId="urn:diagrams.loki3.com/BracketList"/>
    <dgm:cxn modelId="{F8527096-1DF7-407B-9503-600F229D239A}" type="presParOf" srcId="{70A77DB6-99A9-454F-B792-2DC63CE2EAA7}" destId="{44898F10-9357-42A9-8AA8-09799B1D6E35}" srcOrd="2" destOrd="0" presId="urn:diagrams.loki3.com/BracketList"/>
    <dgm:cxn modelId="{CB8F745F-8E4C-4449-B90D-21236784817A}" type="presParOf" srcId="{44898F10-9357-42A9-8AA8-09799B1D6E35}" destId="{C2FF7946-3A44-4948-8431-A0E19445ECA6}" srcOrd="0" destOrd="0" presId="urn:diagrams.loki3.com/BracketList"/>
    <dgm:cxn modelId="{47891213-5668-4566-ACB3-0BB706D67E14}" type="presParOf" srcId="{44898F10-9357-42A9-8AA8-09799B1D6E35}" destId="{8DB9C424-281B-4EFF-8439-ED608C847A5F}" srcOrd="1" destOrd="0" presId="urn:diagrams.loki3.com/BracketList"/>
    <dgm:cxn modelId="{25016543-644A-448D-B942-02C90F65C164}" type="presParOf" srcId="{44898F10-9357-42A9-8AA8-09799B1D6E35}" destId="{1DDC9C53-353C-474F-BF55-B0B7A62E1E9A}" srcOrd="2" destOrd="0" presId="urn:diagrams.loki3.com/BracketList"/>
    <dgm:cxn modelId="{DFD31C79-AC76-44B8-99E1-5752360E3383}" type="presParOf" srcId="{44898F10-9357-42A9-8AA8-09799B1D6E35}" destId="{17965C1C-5953-4F43-A048-77E068FB1DCB}" srcOrd="3" destOrd="0" presId="urn:diagrams.loki3.com/BracketList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BD9024-C2F1-4F72-AA94-87F00F349E6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7FF1E27-9641-4120-AEDA-CB3BCEF11F15}">
      <dgm:prSet phldrT="[Text]" custT="1"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sz="2400" b="0" dirty="0" smtClean="0">
              <a:latin typeface="Montserrat "/>
            </a:rPr>
            <a:t>WHAT WE NEED TO DO KNOW ??</a:t>
          </a:r>
          <a:endParaRPr lang="en-US" sz="2400" b="0" dirty="0">
            <a:latin typeface="Montserrat "/>
          </a:endParaRPr>
        </a:p>
      </dgm:t>
    </dgm:pt>
    <dgm:pt modelId="{B9C16756-220F-4231-A545-07E454BB76BB}" type="parTrans" cxnId="{4BFD5DB3-E5DE-4DAE-815F-0F0D70865B78}">
      <dgm:prSet/>
      <dgm:spPr/>
      <dgm:t>
        <a:bodyPr/>
        <a:lstStyle/>
        <a:p>
          <a:endParaRPr lang="en-US"/>
        </a:p>
      </dgm:t>
    </dgm:pt>
    <dgm:pt modelId="{01097282-0D64-4A77-9F3B-6DB536FFDA9C}" type="sibTrans" cxnId="{4BFD5DB3-E5DE-4DAE-815F-0F0D70865B78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0DC7EDE0-15E2-48FF-AB58-7FAEEF9C4714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2400" b="0" dirty="0" smtClean="0">
              <a:latin typeface="Montserrat "/>
            </a:rPr>
            <a:t>UNDERSTAND CUSTOMER </a:t>
          </a:r>
          <a:r>
            <a:rPr lang="en-US" sz="2400" b="0" dirty="0" smtClean="0">
              <a:latin typeface="Montserrat "/>
            </a:rPr>
            <a:t>BEHAVIOUR IN PAST</a:t>
          </a:r>
          <a:endParaRPr lang="en-US" sz="2400" b="0" dirty="0">
            <a:latin typeface="Montserrat "/>
          </a:endParaRPr>
        </a:p>
      </dgm:t>
    </dgm:pt>
    <dgm:pt modelId="{D6D3ECE9-8CF3-4E64-B737-59B5A70612CA}" type="parTrans" cxnId="{EE64DA3D-7CF0-4B20-9579-68EB5369836D}">
      <dgm:prSet/>
      <dgm:spPr/>
      <dgm:t>
        <a:bodyPr/>
        <a:lstStyle/>
        <a:p>
          <a:endParaRPr lang="en-US"/>
        </a:p>
      </dgm:t>
    </dgm:pt>
    <dgm:pt modelId="{F268644C-D454-4FC9-8767-049AFA7FFF53}" type="sibTrans" cxnId="{EE64DA3D-7CF0-4B20-9579-68EB5369836D}">
      <dgm:prSet/>
      <dgm:spPr/>
      <dgm:t>
        <a:bodyPr/>
        <a:lstStyle/>
        <a:p>
          <a:endParaRPr lang="en-US"/>
        </a:p>
      </dgm:t>
    </dgm:pt>
    <dgm:pt modelId="{DF6056FD-92AC-4249-A9B6-F5737BF50FD4}" type="pres">
      <dgm:prSet presAssocID="{E2BD9024-C2F1-4F72-AA94-87F00F349E6E}" presName="Name0" presStyleCnt="0">
        <dgm:presLayoutVars>
          <dgm:dir/>
          <dgm:resizeHandles val="exact"/>
        </dgm:presLayoutVars>
      </dgm:prSet>
      <dgm:spPr/>
    </dgm:pt>
    <dgm:pt modelId="{C6F64FD8-79D7-49F2-A9D0-C79F69F23B7B}" type="pres">
      <dgm:prSet presAssocID="{47FF1E27-9641-4120-AEDA-CB3BCEF11F15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7FBA17-44E7-449D-9117-92A3641380AA}" type="pres">
      <dgm:prSet presAssocID="{01097282-0D64-4A77-9F3B-6DB536FFDA9C}" presName="sibTrans" presStyleLbl="sibTrans2D1" presStyleIdx="0" presStyleCnt="1"/>
      <dgm:spPr/>
      <dgm:t>
        <a:bodyPr/>
        <a:lstStyle/>
        <a:p>
          <a:endParaRPr lang="en-US"/>
        </a:p>
      </dgm:t>
    </dgm:pt>
    <dgm:pt modelId="{04A74168-85AC-4C45-B51C-1D4143FD7B75}" type="pres">
      <dgm:prSet presAssocID="{01097282-0D64-4A77-9F3B-6DB536FFDA9C}" presName="connectorText" presStyleLbl="sibTrans2D1" presStyleIdx="0" presStyleCnt="1"/>
      <dgm:spPr/>
      <dgm:t>
        <a:bodyPr/>
        <a:lstStyle/>
        <a:p>
          <a:endParaRPr lang="en-US"/>
        </a:p>
      </dgm:t>
    </dgm:pt>
    <dgm:pt modelId="{98C3C1EB-83C2-494B-8CEC-6E92AFC6A580}" type="pres">
      <dgm:prSet presAssocID="{0DC7EDE0-15E2-48FF-AB58-7FAEEF9C4714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ABEFA9-8999-4FFE-ADEB-92A670F149CC}" type="presOf" srcId="{E2BD9024-C2F1-4F72-AA94-87F00F349E6E}" destId="{DF6056FD-92AC-4249-A9B6-F5737BF50FD4}" srcOrd="0" destOrd="0" presId="urn:microsoft.com/office/officeart/2005/8/layout/process1"/>
    <dgm:cxn modelId="{4B8BB658-5DF9-4F4C-8DC2-90EA441C0ACE}" type="presOf" srcId="{47FF1E27-9641-4120-AEDA-CB3BCEF11F15}" destId="{C6F64FD8-79D7-49F2-A9D0-C79F69F23B7B}" srcOrd="0" destOrd="0" presId="urn:microsoft.com/office/officeart/2005/8/layout/process1"/>
    <dgm:cxn modelId="{42CE7ABD-1E5C-49ED-9079-3B6F9F97EE01}" type="presOf" srcId="{0DC7EDE0-15E2-48FF-AB58-7FAEEF9C4714}" destId="{98C3C1EB-83C2-494B-8CEC-6E92AFC6A580}" srcOrd="0" destOrd="0" presId="urn:microsoft.com/office/officeart/2005/8/layout/process1"/>
    <dgm:cxn modelId="{D5CB3930-0319-4E1F-A301-64A15E9ED46A}" type="presOf" srcId="{01097282-0D64-4A77-9F3B-6DB536FFDA9C}" destId="{127FBA17-44E7-449D-9117-92A3641380AA}" srcOrd="0" destOrd="0" presId="urn:microsoft.com/office/officeart/2005/8/layout/process1"/>
    <dgm:cxn modelId="{EE64DA3D-7CF0-4B20-9579-68EB5369836D}" srcId="{E2BD9024-C2F1-4F72-AA94-87F00F349E6E}" destId="{0DC7EDE0-15E2-48FF-AB58-7FAEEF9C4714}" srcOrd="1" destOrd="0" parTransId="{D6D3ECE9-8CF3-4E64-B737-59B5A70612CA}" sibTransId="{F268644C-D454-4FC9-8767-049AFA7FFF53}"/>
    <dgm:cxn modelId="{7FD0DC1B-CA52-49AF-BA82-DE2FB5D98911}" type="presOf" srcId="{01097282-0D64-4A77-9F3B-6DB536FFDA9C}" destId="{04A74168-85AC-4C45-B51C-1D4143FD7B75}" srcOrd="1" destOrd="0" presId="urn:microsoft.com/office/officeart/2005/8/layout/process1"/>
    <dgm:cxn modelId="{4BFD5DB3-E5DE-4DAE-815F-0F0D70865B78}" srcId="{E2BD9024-C2F1-4F72-AA94-87F00F349E6E}" destId="{47FF1E27-9641-4120-AEDA-CB3BCEF11F15}" srcOrd="0" destOrd="0" parTransId="{B9C16756-220F-4231-A545-07E454BB76BB}" sibTransId="{01097282-0D64-4A77-9F3B-6DB536FFDA9C}"/>
    <dgm:cxn modelId="{7642985F-D0E2-4628-B18B-B68096496427}" type="presParOf" srcId="{DF6056FD-92AC-4249-A9B6-F5737BF50FD4}" destId="{C6F64FD8-79D7-49F2-A9D0-C79F69F23B7B}" srcOrd="0" destOrd="0" presId="urn:microsoft.com/office/officeart/2005/8/layout/process1"/>
    <dgm:cxn modelId="{71C76C55-CAE9-4C19-A49A-A5AADB590DF5}" type="presParOf" srcId="{DF6056FD-92AC-4249-A9B6-F5737BF50FD4}" destId="{127FBA17-44E7-449D-9117-92A3641380AA}" srcOrd="1" destOrd="0" presId="urn:microsoft.com/office/officeart/2005/8/layout/process1"/>
    <dgm:cxn modelId="{12DCB969-DFD4-43D9-A8CB-F72920CA7C15}" type="presParOf" srcId="{127FBA17-44E7-449D-9117-92A3641380AA}" destId="{04A74168-85AC-4C45-B51C-1D4143FD7B75}" srcOrd="0" destOrd="0" presId="urn:microsoft.com/office/officeart/2005/8/layout/process1"/>
    <dgm:cxn modelId="{D4BD3E27-1057-4805-B37C-7124E3876481}" type="presParOf" srcId="{DF6056FD-92AC-4249-A9B6-F5737BF50FD4}" destId="{98C3C1EB-83C2-494B-8CEC-6E92AFC6A580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A68879F-1ACA-4059-825B-4F499F173E3B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7CE030-5063-471C-A08A-8C87C7753B50}">
      <dgm:prSet phldrT="[Text]"/>
      <dgm:spPr>
        <a:solidFill>
          <a:srgbClr val="C00000"/>
        </a:solidFill>
      </dgm:spPr>
      <dgm:t>
        <a:bodyPr/>
        <a:lstStyle/>
        <a:p>
          <a:r>
            <a:rPr lang="en-US" dirty="0" smtClean="0">
              <a:latin typeface="Montserrat "/>
            </a:rPr>
            <a:t>how </a:t>
          </a:r>
          <a:r>
            <a:rPr lang="en-US" b="1" dirty="0" smtClean="0">
              <a:latin typeface="Montserrat "/>
            </a:rPr>
            <a:t>recently did they bought</a:t>
          </a:r>
          <a:endParaRPr lang="en-US" dirty="0"/>
        </a:p>
      </dgm:t>
    </dgm:pt>
    <dgm:pt modelId="{1ACFB71E-3038-4748-A4D2-389112570003}" type="parTrans" cxnId="{D6298735-DC05-479D-A4B5-38266F35A29C}">
      <dgm:prSet/>
      <dgm:spPr/>
      <dgm:t>
        <a:bodyPr/>
        <a:lstStyle/>
        <a:p>
          <a:endParaRPr lang="en-US"/>
        </a:p>
      </dgm:t>
    </dgm:pt>
    <dgm:pt modelId="{5DBEDD7D-E881-400D-9AA5-F504A0BE6328}" type="sibTrans" cxnId="{D6298735-DC05-479D-A4B5-38266F35A29C}">
      <dgm:prSet/>
      <dgm:spPr/>
      <dgm:t>
        <a:bodyPr/>
        <a:lstStyle/>
        <a:p>
          <a:endParaRPr lang="en-US"/>
        </a:p>
      </dgm:t>
    </dgm:pt>
    <dgm:pt modelId="{D4C6A8DE-6BD1-43BA-8054-0FD133BC859A}">
      <dgm:prSet phldrT="[Text]"/>
      <dgm:spPr>
        <a:solidFill>
          <a:schemeClr val="bg1"/>
        </a:solidFill>
      </dgm:spPr>
      <dgm:t>
        <a:bodyPr/>
        <a:lstStyle/>
        <a:p>
          <a:r>
            <a:rPr lang="en-US" b="1" dirty="0" smtClean="0">
              <a:solidFill>
                <a:schemeClr val="accent1">
                  <a:lumMod val="50000"/>
                </a:schemeClr>
              </a:solidFill>
              <a:latin typeface="Montserrat "/>
            </a:rPr>
            <a:t>how much did they buy</a:t>
          </a:r>
          <a:r>
            <a:rPr lang="en-US" b="1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.</a:t>
          </a:r>
          <a:endParaRPr lang="en-US" dirty="0">
            <a:solidFill>
              <a:schemeClr val="bg2">
                <a:lumMod val="10000"/>
              </a:schemeClr>
            </a:solidFill>
          </a:endParaRPr>
        </a:p>
      </dgm:t>
    </dgm:pt>
    <dgm:pt modelId="{A64C8C7F-38AC-4990-ABE9-9CCFCF8DC55F}" type="parTrans" cxnId="{AC95AE57-3B81-4DF4-B3F5-94E252F7347A}">
      <dgm:prSet/>
      <dgm:spPr/>
      <dgm:t>
        <a:bodyPr/>
        <a:lstStyle/>
        <a:p>
          <a:endParaRPr lang="en-US"/>
        </a:p>
      </dgm:t>
    </dgm:pt>
    <dgm:pt modelId="{89B8DD78-77ED-4567-9413-29E7A70185A6}" type="sibTrans" cxnId="{AC95AE57-3B81-4DF4-B3F5-94E252F7347A}">
      <dgm:prSet/>
      <dgm:spPr/>
      <dgm:t>
        <a:bodyPr/>
        <a:lstStyle/>
        <a:p>
          <a:endParaRPr lang="en-US"/>
        </a:p>
      </dgm:t>
    </dgm:pt>
    <dgm:pt modelId="{6012013F-E175-420A-8A51-1546C67B3725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b="1" dirty="0" smtClean="0">
              <a:latin typeface="Montserrat "/>
            </a:rPr>
            <a:t>how often did they bought</a:t>
          </a:r>
          <a:endParaRPr lang="en-US" dirty="0" smtClean="0">
            <a:latin typeface="Montserrat "/>
          </a:endParaRPr>
        </a:p>
      </dgm:t>
    </dgm:pt>
    <dgm:pt modelId="{9ED8A696-CA40-4477-AF19-9E7C1483ADA5}" type="parTrans" cxnId="{0E274F14-C79A-45F9-89C7-C62C0155B49D}">
      <dgm:prSet/>
      <dgm:spPr/>
      <dgm:t>
        <a:bodyPr/>
        <a:lstStyle/>
        <a:p>
          <a:endParaRPr lang="en-US"/>
        </a:p>
      </dgm:t>
    </dgm:pt>
    <dgm:pt modelId="{ECE48EF3-1D0F-4BD6-A549-35565AF6343D}" type="sibTrans" cxnId="{0E274F14-C79A-45F9-89C7-C62C0155B49D}">
      <dgm:prSet/>
      <dgm:spPr/>
      <dgm:t>
        <a:bodyPr/>
        <a:lstStyle/>
        <a:p>
          <a:endParaRPr lang="en-US"/>
        </a:p>
      </dgm:t>
    </dgm:pt>
    <dgm:pt modelId="{AC00B527-6726-4A7E-B718-8A09885BF874}" type="pres">
      <dgm:prSet presAssocID="{CA68879F-1ACA-4059-825B-4F499F173E3B}" presName="Name0" presStyleCnt="0">
        <dgm:presLayoutVars>
          <dgm:chMax val="5"/>
          <dgm:chPref val="5"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8B5F7884-C047-49C1-BDE9-40C2DB89E89E}" type="pres">
      <dgm:prSet presAssocID="{087CE030-5063-471C-A08A-8C87C7753B50}" presName="parentText1" presStyleLbl="node1" presStyleIdx="0" presStyleCnt="3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C24882-1382-4373-B570-EDB42B184F85}" type="pres">
      <dgm:prSet presAssocID="{6012013F-E175-420A-8A51-1546C67B3725}" presName="parentText2" presStyleLbl="node1" presStyleIdx="1" presStyleCnt="3" custLinFactNeighborX="3326" custLinFactNeighborY="30722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3896AC-F0DF-4FBF-824D-495F2845D424}" type="pres">
      <dgm:prSet presAssocID="{D4C6A8DE-6BD1-43BA-8054-0FD133BC859A}" presName="parentText3" presStyleLbl="node1" presStyleIdx="2" presStyleCnt="3" custLinFactNeighborX="5993" custLinFactNeighborY="64788">
        <dgm:presLayoutVars>
          <dgm:chMax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0934796-5C38-4D2F-AA8A-A18DAE70B952}" type="presOf" srcId="{D4C6A8DE-6BD1-43BA-8054-0FD133BC859A}" destId="{2F3896AC-F0DF-4FBF-824D-495F2845D424}" srcOrd="0" destOrd="0" presId="urn:microsoft.com/office/officeart/2009/3/layout/IncreasingArrowsProcess"/>
    <dgm:cxn modelId="{AC95AE57-3B81-4DF4-B3F5-94E252F7347A}" srcId="{CA68879F-1ACA-4059-825B-4F499F173E3B}" destId="{D4C6A8DE-6BD1-43BA-8054-0FD133BC859A}" srcOrd="2" destOrd="0" parTransId="{A64C8C7F-38AC-4990-ABE9-9CCFCF8DC55F}" sibTransId="{89B8DD78-77ED-4567-9413-29E7A70185A6}"/>
    <dgm:cxn modelId="{9636D932-8960-4287-9845-D12B4DF2D4AE}" type="presOf" srcId="{087CE030-5063-471C-A08A-8C87C7753B50}" destId="{8B5F7884-C047-49C1-BDE9-40C2DB89E89E}" srcOrd="0" destOrd="0" presId="urn:microsoft.com/office/officeart/2009/3/layout/IncreasingArrowsProcess"/>
    <dgm:cxn modelId="{A873D6B4-1BEF-432B-9382-D3E7491F9643}" type="presOf" srcId="{CA68879F-1ACA-4059-825B-4F499F173E3B}" destId="{AC00B527-6726-4A7E-B718-8A09885BF874}" srcOrd="0" destOrd="0" presId="urn:microsoft.com/office/officeart/2009/3/layout/IncreasingArrowsProcess"/>
    <dgm:cxn modelId="{0E274F14-C79A-45F9-89C7-C62C0155B49D}" srcId="{CA68879F-1ACA-4059-825B-4F499F173E3B}" destId="{6012013F-E175-420A-8A51-1546C67B3725}" srcOrd="1" destOrd="0" parTransId="{9ED8A696-CA40-4477-AF19-9E7C1483ADA5}" sibTransId="{ECE48EF3-1D0F-4BD6-A549-35565AF6343D}"/>
    <dgm:cxn modelId="{E60363EF-7370-4107-BB42-16470ADE9E0A}" type="presOf" srcId="{6012013F-E175-420A-8A51-1546C67B3725}" destId="{99C24882-1382-4373-B570-EDB42B184F85}" srcOrd="0" destOrd="0" presId="urn:microsoft.com/office/officeart/2009/3/layout/IncreasingArrowsProcess"/>
    <dgm:cxn modelId="{D6298735-DC05-479D-A4B5-38266F35A29C}" srcId="{CA68879F-1ACA-4059-825B-4F499F173E3B}" destId="{087CE030-5063-471C-A08A-8C87C7753B50}" srcOrd="0" destOrd="0" parTransId="{1ACFB71E-3038-4748-A4D2-389112570003}" sibTransId="{5DBEDD7D-E881-400D-9AA5-F504A0BE6328}"/>
    <dgm:cxn modelId="{AE9C87F1-26E6-4E90-938B-55933A5B6998}" type="presParOf" srcId="{AC00B527-6726-4A7E-B718-8A09885BF874}" destId="{8B5F7884-C047-49C1-BDE9-40C2DB89E89E}" srcOrd="0" destOrd="0" presId="urn:microsoft.com/office/officeart/2009/3/layout/IncreasingArrowsProcess"/>
    <dgm:cxn modelId="{0BAB74FA-616B-4D14-8731-0FB036B45110}" type="presParOf" srcId="{AC00B527-6726-4A7E-B718-8A09885BF874}" destId="{99C24882-1382-4373-B570-EDB42B184F85}" srcOrd="1" destOrd="0" presId="urn:microsoft.com/office/officeart/2009/3/layout/IncreasingArrowsProcess"/>
    <dgm:cxn modelId="{4276A91D-4675-4E03-AA91-1BCB05BA7B07}" type="presParOf" srcId="{AC00B527-6726-4A7E-B718-8A09885BF874}" destId="{2F3896AC-F0DF-4FBF-824D-495F2845D424}" srcOrd="2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6C0081-AEFC-4457-A8E2-CF84ECFFD70C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473612B4-7046-4B44-9D21-DCE82088BC74}">
      <dgm:prSet phldrT="[Text]" custT="1">
        <dgm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dgm:style>
      </dgm:prSet>
      <dgm:spPr>
        <a:solidFill>
          <a:srgbClr val="C00000"/>
        </a:solidFill>
      </dgm:spPr>
      <dgm:t>
        <a:bodyPr/>
        <a:lstStyle/>
        <a:p>
          <a:r>
            <a:rPr lang="en-US" sz="1400" dirty="0" smtClean="0">
              <a:latin typeface="Raleway" panose="020B0003030101060003"/>
            </a:rPr>
            <a:t>RECENCY</a:t>
          </a:r>
          <a:endParaRPr lang="en-US" sz="1400" dirty="0">
            <a:latin typeface="Raleway" panose="020B0003030101060003"/>
          </a:endParaRPr>
        </a:p>
      </dgm:t>
    </dgm:pt>
    <dgm:pt modelId="{8B86B03D-36EA-4F37-865C-83DECFC12EA2}" type="parTrans" cxnId="{E987D917-3A2E-4D82-9027-7C06F1CDAE7D}">
      <dgm:prSet/>
      <dgm:spPr/>
      <dgm:t>
        <a:bodyPr/>
        <a:lstStyle/>
        <a:p>
          <a:endParaRPr lang="en-US"/>
        </a:p>
      </dgm:t>
    </dgm:pt>
    <dgm:pt modelId="{5BC0525C-7C6F-4BEB-A8DD-E8A1B5A46545}" type="sibTrans" cxnId="{E987D917-3A2E-4D82-9027-7C06F1CDAE7D}">
      <dgm:prSet/>
      <dgm:spPr/>
      <dgm:t>
        <a:bodyPr/>
        <a:lstStyle/>
        <a:p>
          <a:endParaRPr lang="en-US"/>
        </a:p>
      </dgm:t>
    </dgm:pt>
    <dgm:pt modelId="{3A2C310D-ADDD-4BC4-A0E1-B75607AA4E3E}">
      <dgm:prSet phldrT="[Text]" custT="1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>
        <a:solidFill>
          <a:schemeClr val="bg1"/>
        </a:solidFill>
      </dgm:spPr>
      <dgm:t>
        <a:bodyPr/>
        <a:lstStyle/>
        <a:p>
          <a:r>
            <a:rPr lang="en-US" sz="1400" dirty="0" smtClean="0">
              <a:solidFill>
                <a:schemeClr val="tx2">
                  <a:lumMod val="50000"/>
                </a:schemeClr>
              </a:solidFill>
              <a:latin typeface="Raleway" panose="020B0003030101060003"/>
            </a:rPr>
            <a:t>MONETARY</a:t>
          </a:r>
          <a:endParaRPr lang="en-US" sz="1400" dirty="0">
            <a:solidFill>
              <a:schemeClr val="tx2">
                <a:lumMod val="50000"/>
              </a:schemeClr>
            </a:solidFill>
            <a:latin typeface="Raleway" panose="020B0003030101060003"/>
          </a:endParaRPr>
        </a:p>
      </dgm:t>
    </dgm:pt>
    <dgm:pt modelId="{5848556D-DE96-4D1B-92DB-7AE050FE09E7}" type="parTrans" cxnId="{00C713BD-F9E1-408A-9177-BEA07A04D5DE}">
      <dgm:prSet/>
      <dgm:spPr/>
      <dgm:t>
        <a:bodyPr/>
        <a:lstStyle/>
        <a:p>
          <a:endParaRPr lang="en-US"/>
        </a:p>
      </dgm:t>
    </dgm:pt>
    <dgm:pt modelId="{06402A48-41FA-4EDB-979D-810B8C85B14C}" type="sibTrans" cxnId="{00C713BD-F9E1-408A-9177-BEA07A04D5DE}">
      <dgm:prSet/>
      <dgm:spPr/>
      <dgm:t>
        <a:bodyPr/>
        <a:lstStyle/>
        <a:p>
          <a:endParaRPr lang="en-US"/>
        </a:p>
      </dgm:t>
    </dgm:pt>
    <dgm:pt modelId="{E7D6956D-531E-4C2F-9262-14FAF7A9ADEB}">
      <dgm:prSet phldrT="[Text]" custT="1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sz="1400" dirty="0" smtClean="0">
              <a:latin typeface="Raleway" panose="020B0003030101060003"/>
            </a:rPr>
            <a:t>FREQUENCY</a:t>
          </a:r>
          <a:endParaRPr lang="en-US" sz="1400" dirty="0">
            <a:latin typeface="Raleway" panose="020B0003030101060003"/>
          </a:endParaRPr>
        </a:p>
      </dgm:t>
    </dgm:pt>
    <dgm:pt modelId="{5A0E238E-ECF6-4C8D-8439-2831538CD945}" type="parTrans" cxnId="{3B6FDC5E-7FB1-46BD-829E-9C8C32105AE9}">
      <dgm:prSet/>
      <dgm:spPr/>
      <dgm:t>
        <a:bodyPr/>
        <a:lstStyle/>
        <a:p>
          <a:endParaRPr lang="en-US"/>
        </a:p>
      </dgm:t>
    </dgm:pt>
    <dgm:pt modelId="{DA108464-006D-4ADB-9898-8AF07D2F7932}" type="sibTrans" cxnId="{3B6FDC5E-7FB1-46BD-829E-9C8C32105AE9}">
      <dgm:prSet/>
      <dgm:spPr/>
      <dgm:t>
        <a:bodyPr/>
        <a:lstStyle/>
        <a:p>
          <a:endParaRPr lang="en-US"/>
        </a:p>
      </dgm:t>
    </dgm:pt>
    <dgm:pt modelId="{C10FF617-C8A5-482D-B2E7-34F502B44C28}" type="pres">
      <dgm:prSet presAssocID="{CA6C0081-AEFC-4457-A8E2-CF84ECFFD70C}" presName="compositeShape" presStyleCnt="0">
        <dgm:presLayoutVars>
          <dgm:chMax val="7"/>
          <dgm:dir/>
          <dgm:resizeHandles val="exact"/>
        </dgm:presLayoutVars>
      </dgm:prSet>
      <dgm:spPr/>
    </dgm:pt>
    <dgm:pt modelId="{372BC029-E3B9-44A2-B4FB-A36AE8CEA6BA}" type="pres">
      <dgm:prSet presAssocID="{CA6C0081-AEFC-4457-A8E2-CF84ECFFD70C}" presName="wedge1" presStyleLbl="node1" presStyleIdx="0" presStyleCnt="3"/>
      <dgm:spPr/>
      <dgm:t>
        <a:bodyPr/>
        <a:lstStyle/>
        <a:p>
          <a:endParaRPr lang="en-US"/>
        </a:p>
      </dgm:t>
    </dgm:pt>
    <dgm:pt modelId="{4FD20736-6EBF-4CD6-8B53-30EAEB52E0D2}" type="pres">
      <dgm:prSet presAssocID="{CA6C0081-AEFC-4457-A8E2-CF84ECFFD70C}" presName="dummy1a" presStyleCnt="0"/>
      <dgm:spPr/>
    </dgm:pt>
    <dgm:pt modelId="{C9CCD9E8-3E5C-4D51-B1D2-40FEEEDC151F}" type="pres">
      <dgm:prSet presAssocID="{CA6C0081-AEFC-4457-A8E2-CF84ECFFD70C}" presName="dummy1b" presStyleCnt="0"/>
      <dgm:spPr/>
    </dgm:pt>
    <dgm:pt modelId="{ED7AC5F1-05B9-4D72-ADD2-6DDBF3C4FFF6}" type="pres">
      <dgm:prSet presAssocID="{CA6C0081-AEFC-4457-A8E2-CF84ECFFD70C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B0013A-5637-4959-BECB-E694D91B5DF7}" type="pres">
      <dgm:prSet presAssocID="{CA6C0081-AEFC-4457-A8E2-CF84ECFFD70C}" presName="wedge2" presStyleLbl="node1" presStyleIdx="1" presStyleCnt="3"/>
      <dgm:spPr/>
      <dgm:t>
        <a:bodyPr/>
        <a:lstStyle/>
        <a:p>
          <a:endParaRPr lang="en-US"/>
        </a:p>
      </dgm:t>
    </dgm:pt>
    <dgm:pt modelId="{223220BE-DC84-491E-9303-D500D08F6AD2}" type="pres">
      <dgm:prSet presAssocID="{CA6C0081-AEFC-4457-A8E2-CF84ECFFD70C}" presName="dummy2a" presStyleCnt="0"/>
      <dgm:spPr/>
    </dgm:pt>
    <dgm:pt modelId="{7088620F-B83F-4B2E-9323-5AAE015891F0}" type="pres">
      <dgm:prSet presAssocID="{CA6C0081-AEFC-4457-A8E2-CF84ECFFD70C}" presName="dummy2b" presStyleCnt="0"/>
      <dgm:spPr/>
    </dgm:pt>
    <dgm:pt modelId="{39ED3C93-59CD-4CD3-9117-2152E80AF9E9}" type="pres">
      <dgm:prSet presAssocID="{CA6C0081-AEFC-4457-A8E2-CF84ECFFD70C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A00F48-1124-4885-AD7B-E79CCDE1C6EF}" type="pres">
      <dgm:prSet presAssocID="{CA6C0081-AEFC-4457-A8E2-CF84ECFFD70C}" presName="wedge3" presStyleLbl="node1" presStyleIdx="2" presStyleCnt="3"/>
      <dgm:spPr/>
      <dgm:t>
        <a:bodyPr/>
        <a:lstStyle/>
        <a:p>
          <a:endParaRPr lang="en-US"/>
        </a:p>
      </dgm:t>
    </dgm:pt>
    <dgm:pt modelId="{EAEC57B0-2EC5-4A08-8170-D442412A5CB2}" type="pres">
      <dgm:prSet presAssocID="{CA6C0081-AEFC-4457-A8E2-CF84ECFFD70C}" presName="dummy3a" presStyleCnt="0"/>
      <dgm:spPr/>
    </dgm:pt>
    <dgm:pt modelId="{FF8A5398-206B-4B04-80D5-6D0867445E05}" type="pres">
      <dgm:prSet presAssocID="{CA6C0081-AEFC-4457-A8E2-CF84ECFFD70C}" presName="dummy3b" presStyleCnt="0"/>
      <dgm:spPr/>
    </dgm:pt>
    <dgm:pt modelId="{8B0BA9EE-135C-4E7F-9AFF-CF4B195156B9}" type="pres">
      <dgm:prSet presAssocID="{CA6C0081-AEFC-4457-A8E2-CF84ECFFD70C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C00227-FFD0-4736-B98B-9F1FA1E6D506}" type="pres">
      <dgm:prSet presAssocID="{5BC0525C-7C6F-4BEB-A8DD-E8A1B5A46545}" presName="arrowWedge1" presStyleLbl="fgSibTrans2D1" presStyleIdx="0" presStyleCnt="3"/>
      <dgm:spPr>
        <a:solidFill>
          <a:srgbClr val="002060"/>
        </a:solidFill>
      </dgm:spPr>
    </dgm:pt>
    <dgm:pt modelId="{3A889035-CFED-4A0F-BB36-63D2B6FD0EE8}" type="pres">
      <dgm:prSet presAssocID="{06402A48-41FA-4EDB-979D-810B8C85B14C}" presName="arrowWedge2" presStyleLbl="fgSibTrans2D1" presStyleIdx="1" presStyleCnt="3"/>
      <dgm:spPr>
        <a:solidFill>
          <a:srgbClr val="C00000"/>
        </a:solidFill>
      </dgm:spPr>
    </dgm:pt>
    <dgm:pt modelId="{B8ADA03B-9329-4C0D-8754-FDAFA3459873}" type="pres">
      <dgm:prSet presAssocID="{DA108464-006D-4ADB-9898-8AF07D2F7932}" presName="arrowWedge3" presStyleLbl="fgSibTrans2D1" presStyleIdx="2" presStyleCnt="3"/>
      <dgm:spPr>
        <a:solidFill>
          <a:schemeClr val="bg1"/>
        </a:solidFill>
      </dgm:spPr>
    </dgm:pt>
  </dgm:ptLst>
  <dgm:cxnLst>
    <dgm:cxn modelId="{FC86E560-42A5-4806-A85B-651E73081472}" type="presOf" srcId="{3A2C310D-ADDD-4BC4-A0E1-B75607AA4E3E}" destId="{39ED3C93-59CD-4CD3-9117-2152E80AF9E9}" srcOrd="1" destOrd="0" presId="urn:microsoft.com/office/officeart/2005/8/layout/cycle8"/>
    <dgm:cxn modelId="{5585542A-BD0E-4D5B-AF06-F791DF5BDD18}" type="presOf" srcId="{E7D6956D-531E-4C2F-9262-14FAF7A9ADEB}" destId="{3FA00F48-1124-4885-AD7B-E79CCDE1C6EF}" srcOrd="0" destOrd="0" presId="urn:microsoft.com/office/officeart/2005/8/layout/cycle8"/>
    <dgm:cxn modelId="{0B7D73A6-9815-486C-8305-A92134BCBD7E}" type="presOf" srcId="{E7D6956D-531E-4C2F-9262-14FAF7A9ADEB}" destId="{8B0BA9EE-135C-4E7F-9AFF-CF4B195156B9}" srcOrd="1" destOrd="0" presId="urn:microsoft.com/office/officeart/2005/8/layout/cycle8"/>
    <dgm:cxn modelId="{8DF1146E-8A1C-435C-B312-A6CEDDB361C5}" type="presOf" srcId="{CA6C0081-AEFC-4457-A8E2-CF84ECFFD70C}" destId="{C10FF617-C8A5-482D-B2E7-34F502B44C28}" srcOrd="0" destOrd="0" presId="urn:microsoft.com/office/officeart/2005/8/layout/cycle8"/>
    <dgm:cxn modelId="{8D2D2B4F-19BA-4049-9C4F-09EF37FF8133}" type="presOf" srcId="{473612B4-7046-4B44-9D21-DCE82088BC74}" destId="{ED7AC5F1-05B9-4D72-ADD2-6DDBF3C4FFF6}" srcOrd="1" destOrd="0" presId="urn:microsoft.com/office/officeart/2005/8/layout/cycle8"/>
    <dgm:cxn modelId="{EDEBC72F-40B4-487D-B865-1486A202B889}" type="presOf" srcId="{473612B4-7046-4B44-9D21-DCE82088BC74}" destId="{372BC029-E3B9-44A2-B4FB-A36AE8CEA6BA}" srcOrd="0" destOrd="0" presId="urn:microsoft.com/office/officeart/2005/8/layout/cycle8"/>
    <dgm:cxn modelId="{E987D917-3A2E-4D82-9027-7C06F1CDAE7D}" srcId="{CA6C0081-AEFC-4457-A8E2-CF84ECFFD70C}" destId="{473612B4-7046-4B44-9D21-DCE82088BC74}" srcOrd="0" destOrd="0" parTransId="{8B86B03D-36EA-4F37-865C-83DECFC12EA2}" sibTransId="{5BC0525C-7C6F-4BEB-A8DD-E8A1B5A46545}"/>
    <dgm:cxn modelId="{54EAC2F2-4C15-41E8-971D-431BFCE06355}" type="presOf" srcId="{3A2C310D-ADDD-4BC4-A0E1-B75607AA4E3E}" destId="{A5B0013A-5637-4959-BECB-E694D91B5DF7}" srcOrd="0" destOrd="0" presId="urn:microsoft.com/office/officeart/2005/8/layout/cycle8"/>
    <dgm:cxn modelId="{3B6FDC5E-7FB1-46BD-829E-9C8C32105AE9}" srcId="{CA6C0081-AEFC-4457-A8E2-CF84ECFFD70C}" destId="{E7D6956D-531E-4C2F-9262-14FAF7A9ADEB}" srcOrd="2" destOrd="0" parTransId="{5A0E238E-ECF6-4C8D-8439-2831538CD945}" sibTransId="{DA108464-006D-4ADB-9898-8AF07D2F7932}"/>
    <dgm:cxn modelId="{00C713BD-F9E1-408A-9177-BEA07A04D5DE}" srcId="{CA6C0081-AEFC-4457-A8E2-CF84ECFFD70C}" destId="{3A2C310D-ADDD-4BC4-A0E1-B75607AA4E3E}" srcOrd="1" destOrd="0" parTransId="{5848556D-DE96-4D1B-92DB-7AE050FE09E7}" sibTransId="{06402A48-41FA-4EDB-979D-810B8C85B14C}"/>
    <dgm:cxn modelId="{9610326A-CD61-4D8F-AA90-B9F6D1A97FB2}" type="presParOf" srcId="{C10FF617-C8A5-482D-B2E7-34F502B44C28}" destId="{372BC029-E3B9-44A2-B4FB-A36AE8CEA6BA}" srcOrd="0" destOrd="0" presId="urn:microsoft.com/office/officeart/2005/8/layout/cycle8"/>
    <dgm:cxn modelId="{6BFEE3A4-E867-4AC4-9D47-369835C0E3BA}" type="presParOf" srcId="{C10FF617-C8A5-482D-B2E7-34F502B44C28}" destId="{4FD20736-6EBF-4CD6-8B53-30EAEB52E0D2}" srcOrd="1" destOrd="0" presId="urn:microsoft.com/office/officeart/2005/8/layout/cycle8"/>
    <dgm:cxn modelId="{1978E6CC-8D5B-4F52-BD00-433EC5ED087B}" type="presParOf" srcId="{C10FF617-C8A5-482D-B2E7-34F502B44C28}" destId="{C9CCD9E8-3E5C-4D51-B1D2-40FEEEDC151F}" srcOrd="2" destOrd="0" presId="urn:microsoft.com/office/officeart/2005/8/layout/cycle8"/>
    <dgm:cxn modelId="{93B615C6-63B7-4050-BA4C-F62D50D06688}" type="presParOf" srcId="{C10FF617-C8A5-482D-B2E7-34F502B44C28}" destId="{ED7AC5F1-05B9-4D72-ADD2-6DDBF3C4FFF6}" srcOrd="3" destOrd="0" presId="urn:microsoft.com/office/officeart/2005/8/layout/cycle8"/>
    <dgm:cxn modelId="{0062A297-3BE4-4862-9CA8-878ABDBB8246}" type="presParOf" srcId="{C10FF617-C8A5-482D-B2E7-34F502B44C28}" destId="{A5B0013A-5637-4959-BECB-E694D91B5DF7}" srcOrd="4" destOrd="0" presId="urn:microsoft.com/office/officeart/2005/8/layout/cycle8"/>
    <dgm:cxn modelId="{3B7EE5C4-A087-47A5-98FB-48D65D34CB85}" type="presParOf" srcId="{C10FF617-C8A5-482D-B2E7-34F502B44C28}" destId="{223220BE-DC84-491E-9303-D500D08F6AD2}" srcOrd="5" destOrd="0" presId="urn:microsoft.com/office/officeart/2005/8/layout/cycle8"/>
    <dgm:cxn modelId="{750A01C5-E2E7-4C4D-8F1A-E292AC98A37D}" type="presParOf" srcId="{C10FF617-C8A5-482D-B2E7-34F502B44C28}" destId="{7088620F-B83F-4B2E-9323-5AAE015891F0}" srcOrd="6" destOrd="0" presId="urn:microsoft.com/office/officeart/2005/8/layout/cycle8"/>
    <dgm:cxn modelId="{49991AFA-9263-48E4-A319-B1650C7D9FBE}" type="presParOf" srcId="{C10FF617-C8A5-482D-B2E7-34F502B44C28}" destId="{39ED3C93-59CD-4CD3-9117-2152E80AF9E9}" srcOrd="7" destOrd="0" presId="urn:microsoft.com/office/officeart/2005/8/layout/cycle8"/>
    <dgm:cxn modelId="{C97B55C6-716C-4B06-B1A0-8AA82A4C865A}" type="presParOf" srcId="{C10FF617-C8A5-482D-B2E7-34F502B44C28}" destId="{3FA00F48-1124-4885-AD7B-E79CCDE1C6EF}" srcOrd="8" destOrd="0" presId="urn:microsoft.com/office/officeart/2005/8/layout/cycle8"/>
    <dgm:cxn modelId="{F5D31C00-E730-4917-B740-624A9BC456BB}" type="presParOf" srcId="{C10FF617-C8A5-482D-B2E7-34F502B44C28}" destId="{EAEC57B0-2EC5-4A08-8170-D442412A5CB2}" srcOrd="9" destOrd="0" presId="urn:microsoft.com/office/officeart/2005/8/layout/cycle8"/>
    <dgm:cxn modelId="{1C2B70E9-4EA7-4CDD-9EFA-E9552FB562BB}" type="presParOf" srcId="{C10FF617-C8A5-482D-B2E7-34F502B44C28}" destId="{FF8A5398-206B-4B04-80D5-6D0867445E05}" srcOrd="10" destOrd="0" presId="urn:microsoft.com/office/officeart/2005/8/layout/cycle8"/>
    <dgm:cxn modelId="{BFC407E1-92C5-46A2-A7E8-26112862FF9B}" type="presParOf" srcId="{C10FF617-C8A5-482D-B2E7-34F502B44C28}" destId="{8B0BA9EE-135C-4E7F-9AFF-CF4B195156B9}" srcOrd="11" destOrd="0" presId="urn:microsoft.com/office/officeart/2005/8/layout/cycle8"/>
    <dgm:cxn modelId="{A8F42548-9D58-4BB8-82C9-795A421AE10B}" type="presParOf" srcId="{C10FF617-C8A5-482D-B2E7-34F502B44C28}" destId="{63C00227-FFD0-4736-B98B-9F1FA1E6D506}" srcOrd="12" destOrd="0" presId="urn:microsoft.com/office/officeart/2005/8/layout/cycle8"/>
    <dgm:cxn modelId="{77BA07D9-B90D-4505-9EAD-7F2F6A0ABEB7}" type="presParOf" srcId="{C10FF617-C8A5-482D-B2E7-34F502B44C28}" destId="{3A889035-CFED-4A0F-BB36-63D2B6FD0EE8}" srcOrd="13" destOrd="0" presId="urn:microsoft.com/office/officeart/2005/8/layout/cycle8"/>
    <dgm:cxn modelId="{1263F0F5-A54C-4B89-B31C-921DA1DF68C8}" type="presParOf" srcId="{C10FF617-C8A5-482D-B2E7-34F502B44C28}" destId="{B8ADA03B-9329-4C0D-8754-FDAFA3459873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9D412CB-6BE5-4D88-BDC8-1496E3F03123}" type="doc">
      <dgm:prSet loTypeId="urn:microsoft.com/office/officeart/2005/8/layout/defaul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D46B303-7B73-4CC0-A803-190FFCF52C05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1800" dirty="0" smtClean="0">
              <a:latin typeface="Montserrat "/>
            </a:rPr>
            <a:t>OPTIMIZING</a:t>
          </a:r>
        </a:p>
        <a:p>
          <a:r>
            <a:rPr lang="en-US" sz="1800" dirty="0" smtClean="0">
              <a:latin typeface="Montserrat "/>
            </a:rPr>
            <a:t>MARKETING</a:t>
          </a:r>
        </a:p>
        <a:p>
          <a:r>
            <a:rPr lang="en-US" sz="1800" dirty="0" smtClean="0">
              <a:latin typeface="Montserrat "/>
            </a:rPr>
            <a:t>BUDGET</a:t>
          </a:r>
          <a:endParaRPr lang="en-US" sz="1800" dirty="0">
            <a:latin typeface="Montserrat "/>
          </a:endParaRPr>
        </a:p>
      </dgm:t>
    </dgm:pt>
    <dgm:pt modelId="{D6415AAA-ED7B-477F-B255-AECB3023D305}" type="parTrans" cxnId="{1D7BA194-B454-45FC-95C6-47DBE52DE0DD}">
      <dgm:prSet/>
      <dgm:spPr/>
      <dgm:t>
        <a:bodyPr/>
        <a:lstStyle/>
        <a:p>
          <a:endParaRPr lang="en-US"/>
        </a:p>
      </dgm:t>
    </dgm:pt>
    <dgm:pt modelId="{62EE973E-082E-49F5-B61C-58FE86A1667D}" type="sibTrans" cxnId="{1D7BA194-B454-45FC-95C6-47DBE52DE0DD}">
      <dgm:prSet/>
      <dgm:spPr/>
      <dgm:t>
        <a:bodyPr/>
        <a:lstStyle/>
        <a:p>
          <a:endParaRPr lang="en-US"/>
        </a:p>
      </dgm:t>
    </dgm:pt>
    <dgm:pt modelId="{18DA3ED1-D4EC-4F56-9EBB-4CBFC898389D}">
      <dgm:prSet phldrT="[Text]" custT="1"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sz="1800" dirty="0" smtClean="0">
              <a:latin typeface="Montserrat "/>
            </a:rPr>
            <a:t>INCREASING CONVERSATION</a:t>
          </a:r>
        </a:p>
        <a:p>
          <a:r>
            <a:rPr lang="en-US" sz="1800" dirty="0" smtClean="0">
              <a:latin typeface="Montserrat "/>
            </a:rPr>
            <a:t>RATE</a:t>
          </a:r>
          <a:endParaRPr lang="en-US" sz="1800" dirty="0">
            <a:latin typeface="Montserrat "/>
          </a:endParaRPr>
        </a:p>
      </dgm:t>
    </dgm:pt>
    <dgm:pt modelId="{65761088-0676-4298-AFA9-A155BF7DF55E}" type="parTrans" cxnId="{B528FF97-A592-4B27-B115-7B23EF966110}">
      <dgm:prSet/>
      <dgm:spPr/>
      <dgm:t>
        <a:bodyPr/>
        <a:lstStyle/>
        <a:p>
          <a:endParaRPr lang="en-US"/>
        </a:p>
      </dgm:t>
    </dgm:pt>
    <dgm:pt modelId="{1657DB5D-6FD6-4A5D-85FC-EAE7BC235C4A}" type="sibTrans" cxnId="{B528FF97-A592-4B27-B115-7B23EF966110}">
      <dgm:prSet/>
      <dgm:spPr/>
      <dgm:t>
        <a:bodyPr/>
        <a:lstStyle/>
        <a:p>
          <a:endParaRPr lang="en-US"/>
        </a:p>
      </dgm:t>
    </dgm:pt>
    <dgm:pt modelId="{6BD06D93-53A1-43CE-B60E-4F456C074E79}">
      <dgm:prSet phldrT="[Text]" custT="1"/>
      <dgm:spPr>
        <a:solidFill>
          <a:schemeClr val="bg1"/>
        </a:solidFill>
      </dgm:spPr>
      <dgm:t>
        <a:bodyPr/>
        <a:lstStyle/>
        <a:p>
          <a:r>
            <a:rPr lang="en-US" sz="1800" dirty="0" smtClean="0">
              <a:solidFill>
                <a:schemeClr val="tx2">
                  <a:lumMod val="50000"/>
                </a:schemeClr>
              </a:solidFill>
              <a:latin typeface="Montserrat "/>
            </a:rPr>
            <a:t>PERSONALIZATION</a:t>
          </a:r>
        </a:p>
        <a:p>
          <a:r>
            <a:rPr lang="en-US" sz="1800" dirty="0" smtClean="0">
              <a:solidFill>
                <a:schemeClr val="tx2">
                  <a:lumMod val="50000"/>
                </a:schemeClr>
              </a:solidFill>
              <a:latin typeface="Montserrat "/>
            </a:rPr>
            <a:t>OF </a:t>
          </a:r>
        </a:p>
        <a:p>
          <a:r>
            <a:rPr lang="en-US" sz="1800" dirty="0" smtClean="0">
              <a:solidFill>
                <a:schemeClr val="tx2">
                  <a:lumMod val="50000"/>
                </a:schemeClr>
              </a:solidFill>
              <a:latin typeface="Montserrat "/>
            </a:rPr>
            <a:t>MARKETING</a:t>
          </a:r>
        </a:p>
        <a:p>
          <a:r>
            <a:rPr lang="en-US" sz="1800" dirty="0" smtClean="0">
              <a:solidFill>
                <a:schemeClr val="tx2">
                  <a:lumMod val="50000"/>
                </a:schemeClr>
              </a:solidFill>
              <a:latin typeface="Montserrat "/>
            </a:rPr>
            <a:t>STRATEGIES</a:t>
          </a:r>
          <a:endParaRPr lang="en-US" sz="1800" dirty="0">
            <a:solidFill>
              <a:schemeClr val="tx2">
                <a:lumMod val="50000"/>
              </a:schemeClr>
            </a:solidFill>
            <a:latin typeface="Montserrat "/>
          </a:endParaRPr>
        </a:p>
      </dgm:t>
    </dgm:pt>
    <dgm:pt modelId="{17C9B065-0A3D-4A2F-B511-082AEBD3188E}" type="parTrans" cxnId="{52D98940-B435-442F-8EE2-319AE785FF54}">
      <dgm:prSet/>
      <dgm:spPr/>
      <dgm:t>
        <a:bodyPr/>
        <a:lstStyle/>
        <a:p>
          <a:endParaRPr lang="en-US"/>
        </a:p>
      </dgm:t>
    </dgm:pt>
    <dgm:pt modelId="{CB38E4B5-9DE1-4E5E-B2B9-D0DF3986343F}" type="sibTrans" cxnId="{52D98940-B435-442F-8EE2-319AE785FF54}">
      <dgm:prSet/>
      <dgm:spPr/>
      <dgm:t>
        <a:bodyPr/>
        <a:lstStyle/>
        <a:p>
          <a:endParaRPr lang="en-US"/>
        </a:p>
      </dgm:t>
    </dgm:pt>
    <dgm:pt modelId="{F026EE44-09AC-45E2-8347-950DFBBC565F}">
      <dgm:prSet phldrT="[Text]" custT="1"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sz="1800" dirty="0" smtClean="0">
              <a:latin typeface="Montserrat "/>
            </a:rPr>
            <a:t>INCREASE REVENUE</a:t>
          </a:r>
        </a:p>
        <a:p>
          <a:r>
            <a:rPr lang="en-US" sz="1800" dirty="0" smtClean="0">
              <a:latin typeface="Montserrat "/>
            </a:rPr>
            <a:t>AND</a:t>
          </a:r>
        </a:p>
        <a:p>
          <a:r>
            <a:rPr lang="en-US" sz="1800" dirty="0" smtClean="0">
              <a:latin typeface="Montserrat "/>
            </a:rPr>
            <a:t>PROFITS</a:t>
          </a:r>
          <a:endParaRPr lang="en-US" sz="1800" dirty="0">
            <a:latin typeface="Montserrat "/>
          </a:endParaRPr>
        </a:p>
      </dgm:t>
    </dgm:pt>
    <dgm:pt modelId="{26988C48-80D7-422F-840C-09BF47037C70}" type="parTrans" cxnId="{B053FE81-3EA6-4681-82BC-BB8DFCCBEE6C}">
      <dgm:prSet/>
      <dgm:spPr/>
      <dgm:t>
        <a:bodyPr/>
        <a:lstStyle/>
        <a:p>
          <a:endParaRPr lang="en-US"/>
        </a:p>
      </dgm:t>
    </dgm:pt>
    <dgm:pt modelId="{B271269E-1E2F-4283-A745-2ED39FBECD3C}" type="sibTrans" cxnId="{B053FE81-3EA6-4681-82BC-BB8DFCCBEE6C}">
      <dgm:prSet/>
      <dgm:spPr/>
      <dgm:t>
        <a:bodyPr/>
        <a:lstStyle/>
        <a:p>
          <a:endParaRPr lang="en-US"/>
        </a:p>
      </dgm:t>
    </dgm:pt>
    <dgm:pt modelId="{A7DCFC70-284D-43A4-96C1-BCAF9DC81805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1800" dirty="0" smtClean="0">
              <a:latin typeface="Montserrat "/>
            </a:rPr>
            <a:t>IDENTIFICATION OF YOUR BEST</a:t>
          </a:r>
        </a:p>
        <a:p>
          <a:r>
            <a:rPr lang="en-US" sz="1800" dirty="0" smtClean="0">
              <a:latin typeface="Montserrat "/>
            </a:rPr>
            <a:t>CUSTOMERS</a:t>
          </a:r>
          <a:endParaRPr lang="en-US" sz="1800" dirty="0">
            <a:latin typeface="Montserrat "/>
          </a:endParaRPr>
        </a:p>
      </dgm:t>
    </dgm:pt>
    <dgm:pt modelId="{E705ABA2-6902-4F0F-B9D9-7D89838B5705}" type="parTrans" cxnId="{CA9F2DDE-D8D6-443F-8CA8-E00F54B0765C}">
      <dgm:prSet/>
      <dgm:spPr/>
      <dgm:t>
        <a:bodyPr/>
        <a:lstStyle/>
        <a:p>
          <a:endParaRPr lang="en-US"/>
        </a:p>
      </dgm:t>
    </dgm:pt>
    <dgm:pt modelId="{04E988CA-43F3-45C3-85EA-4FBA9010643E}" type="sibTrans" cxnId="{CA9F2DDE-D8D6-443F-8CA8-E00F54B0765C}">
      <dgm:prSet/>
      <dgm:spPr/>
      <dgm:t>
        <a:bodyPr/>
        <a:lstStyle/>
        <a:p>
          <a:endParaRPr lang="en-US"/>
        </a:p>
      </dgm:t>
    </dgm:pt>
    <dgm:pt modelId="{C3EA8DA1-B8A3-4351-BF61-070FB3129EBD}" type="pres">
      <dgm:prSet presAssocID="{69D412CB-6BE5-4D88-BDC8-1496E3F0312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6C7C889-7C2D-4779-A320-28207399CBB1}" type="pres">
      <dgm:prSet presAssocID="{CD46B303-7B73-4CC0-A803-190FFCF52C05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A06784-D6BA-4E6D-8893-A5C080C326DD}" type="pres">
      <dgm:prSet presAssocID="{62EE973E-082E-49F5-B61C-58FE86A1667D}" presName="sibTrans" presStyleCnt="0"/>
      <dgm:spPr/>
    </dgm:pt>
    <dgm:pt modelId="{5A23910E-B06C-4E71-8343-D460D0FA764A}" type="pres">
      <dgm:prSet presAssocID="{18DA3ED1-D4EC-4F56-9EBB-4CBFC898389D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FF2921-7E80-4E5C-95F5-C39C5CCF10B4}" type="pres">
      <dgm:prSet presAssocID="{1657DB5D-6FD6-4A5D-85FC-EAE7BC235C4A}" presName="sibTrans" presStyleCnt="0"/>
      <dgm:spPr/>
    </dgm:pt>
    <dgm:pt modelId="{2AF8ED28-C52F-4116-B0C7-CDA603E77C8D}" type="pres">
      <dgm:prSet presAssocID="{6BD06D93-53A1-43CE-B60E-4F456C074E79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4AC8FD-521C-4813-8D38-3B089C91F998}" type="pres">
      <dgm:prSet presAssocID="{CB38E4B5-9DE1-4E5E-B2B9-D0DF3986343F}" presName="sibTrans" presStyleCnt="0"/>
      <dgm:spPr/>
    </dgm:pt>
    <dgm:pt modelId="{AD14EB72-7187-4FDD-A93E-56B068F333B9}" type="pres">
      <dgm:prSet presAssocID="{F026EE44-09AC-45E2-8347-950DFBBC565F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458B02-2477-4227-BA3C-366232DB443C}" type="pres">
      <dgm:prSet presAssocID="{B271269E-1E2F-4283-A745-2ED39FBECD3C}" presName="sibTrans" presStyleCnt="0"/>
      <dgm:spPr/>
    </dgm:pt>
    <dgm:pt modelId="{81CA185C-5AE0-48FF-A528-268D0DBEDBC6}" type="pres">
      <dgm:prSet presAssocID="{A7DCFC70-284D-43A4-96C1-BCAF9DC81805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D7BA194-B454-45FC-95C6-47DBE52DE0DD}" srcId="{69D412CB-6BE5-4D88-BDC8-1496E3F03123}" destId="{CD46B303-7B73-4CC0-A803-190FFCF52C05}" srcOrd="0" destOrd="0" parTransId="{D6415AAA-ED7B-477F-B255-AECB3023D305}" sibTransId="{62EE973E-082E-49F5-B61C-58FE86A1667D}"/>
    <dgm:cxn modelId="{52D98940-B435-442F-8EE2-319AE785FF54}" srcId="{69D412CB-6BE5-4D88-BDC8-1496E3F03123}" destId="{6BD06D93-53A1-43CE-B60E-4F456C074E79}" srcOrd="2" destOrd="0" parTransId="{17C9B065-0A3D-4A2F-B511-082AEBD3188E}" sibTransId="{CB38E4B5-9DE1-4E5E-B2B9-D0DF3986343F}"/>
    <dgm:cxn modelId="{B053FE81-3EA6-4681-82BC-BB8DFCCBEE6C}" srcId="{69D412CB-6BE5-4D88-BDC8-1496E3F03123}" destId="{F026EE44-09AC-45E2-8347-950DFBBC565F}" srcOrd="3" destOrd="0" parTransId="{26988C48-80D7-422F-840C-09BF47037C70}" sibTransId="{B271269E-1E2F-4283-A745-2ED39FBECD3C}"/>
    <dgm:cxn modelId="{CA9F2DDE-D8D6-443F-8CA8-E00F54B0765C}" srcId="{69D412CB-6BE5-4D88-BDC8-1496E3F03123}" destId="{A7DCFC70-284D-43A4-96C1-BCAF9DC81805}" srcOrd="4" destOrd="0" parTransId="{E705ABA2-6902-4F0F-B9D9-7D89838B5705}" sibTransId="{04E988CA-43F3-45C3-85EA-4FBA9010643E}"/>
    <dgm:cxn modelId="{09D54F27-5E95-459B-B257-405525CB925C}" type="presOf" srcId="{A7DCFC70-284D-43A4-96C1-BCAF9DC81805}" destId="{81CA185C-5AE0-48FF-A528-268D0DBEDBC6}" srcOrd="0" destOrd="0" presId="urn:microsoft.com/office/officeart/2005/8/layout/default"/>
    <dgm:cxn modelId="{074D798E-93A6-477C-9519-8DB25322A979}" type="presOf" srcId="{6BD06D93-53A1-43CE-B60E-4F456C074E79}" destId="{2AF8ED28-C52F-4116-B0C7-CDA603E77C8D}" srcOrd="0" destOrd="0" presId="urn:microsoft.com/office/officeart/2005/8/layout/default"/>
    <dgm:cxn modelId="{9014362B-8DB0-4E46-8DD6-D57900C222FE}" type="presOf" srcId="{F026EE44-09AC-45E2-8347-950DFBBC565F}" destId="{AD14EB72-7187-4FDD-A93E-56B068F333B9}" srcOrd="0" destOrd="0" presId="urn:microsoft.com/office/officeart/2005/8/layout/default"/>
    <dgm:cxn modelId="{B528FF97-A592-4B27-B115-7B23EF966110}" srcId="{69D412CB-6BE5-4D88-BDC8-1496E3F03123}" destId="{18DA3ED1-D4EC-4F56-9EBB-4CBFC898389D}" srcOrd="1" destOrd="0" parTransId="{65761088-0676-4298-AFA9-A155BF7DF55E}" sibTransId="{1657DB5D-6FD6-4A5D-85FC-EAE7BC235C4A}"/>
    <dgm:cxn modelId="{804BAFA3-18A2-4AC9-8E92-97CB95DDB629}" type="presOf" srcId="{18DA3ED1-D4EC-4F56-9EBB-4CBFC898389D}" destId="{5A23910E-B06C-4E71-8343-D460D0FA764A}" srcOrd="0" destOrd="0" presId="urn:microsoft.com/office/officeart/2005/8/layout/default"/>
    <dgm:cxn modelId="{A29CF67D-DF3C-4EDE-AF51-315E3C8151DE}" type="presOf" srcId="{69D412CB-6BE5-4D88-BDC8-1496E3F03123}" destId="{C3EA8DA1-B8A3-4351-BF61-070FB3129EBD}" srcOrd="0" destOrd="0" presId="urn:microsoft.com/office/officeart/2005/8/layout/default"/>
    <dgm:cxn modelId="{03A1B7DA-51C3-4560-8CEF-C3C9EB7F9E31}" type="presOf" srcId="{CD46B303-7B73-4CC0-A803-190FFCF52C05}" destId="{66C7C889-7C2D-4779-A320-28207399CBB1}" srcOrd="0" destOrd="0" presId="urn:microsoft.com/office/officeart/2005/8/layout/default"/>
    <dgm:cxn modelId="{DD4DBE80-9789-43EF-80E7-30CE0C92242C}" type="presParOf" srcId="{C3EA8DA1-B8A3-4351-BF61-070FB3129EBD}" destId="{66C7C889-7C2D-4779-A320-28207399CBB1}" srcOrd="0" destOrd="0" presId="urn:microsoft.com/office/officeart/2005/8/layout/default"/>
    <dgm:cxn modelId="{D8097E43-6F7B-48E3-B3FD-F561673E695F}" type="presParOf" srcId="{C3EA8DA1-B8A3-4351-BF61-070FB3129EBD}" destId="{2FA06784-D6BA-4E6D-8893-A5C080C326DD}" srcOrd="1" destOrd="0" presId="urn:microsoft.com/office/officeart/2005/8/layout/default"/>
    <dgm:cxn modelId="{36AD8593-85F5-4300-BB43-1ABD1E3F70DF}" type="presParOf" srcId="{C3EA8DA1-B8A3-4351-BF61-070FB3129EBD}" destId="{5A23910E-B06C-4E71-8343-D460D0FA764A}" srcOrd="2" destOrd="0" presId="urn:microsoft.com/office/officeart/2005/8/layout/default"/>
    <dgm:cxn modelId="{06D69C27-FA0E-41D8-A7F9-E4AA54876E54}" type="presParOf" srcId="{C3EA8DA1-B8A3-4351-BF61-070FB3129EBD}" destId="{61FF2921-7E80-4E5C-95F5-C39C5CCF10B4}" srcOrd="3" destOrd="0" presId="urn:microsoft.com/office/officeart/2005/8/layout/default"/>
    <dgm:cxn modelId="{D8D907C8-EC72-474D-AB22-01769B52D6DA}" type="presParOf" srcId="{C3EA8DA1-B8A3-4351-BF61-070FB3129EBD}" destId="{2AF8ED28-C52F-4116-B0C7-CDA603E77C8D}" srcOrd="4" destOrd="0" presId="urn:microsoft.com/office/officeart/2005/8/layout/default"/>
    <dgm:cxn modelId="{464B17D4-B1FA-477E-9915-B83F8E11ED34}" type="presParOf" srcId="{C3EA8DA1-B8A3-4351-BF61-070FB3129EBD}" destId="{784AC8FD-521C-4813-8D38-3B089C91F998}" srcOrd="5" destOrd="0" presId="urn:microsoft.com/office/officeart/2005/8/layout/default"/>
    <dgm:cxn modelId="{239E37A7-BDF0-41D9-9D84-5F38895EFC52}" type="presParOf" srcId="{C3EA8DA1-B8A3-4351-BF61-070FB3129EBD}" destId="{AD14EB72-7187-4FDD-A93E-56B068F333B9}" srcOrd="6" destOrd="0" presId="urn:microsoft.com/office/officeart/2005/8/layout/default"/>
    <dgm:cxn modelId="{33C49950-62EE-42D7-9848-7D9C6C7B3A47}" type="presParOf" srcId="{C3EA8DA1-B8A3-4351-BF61-070FB3129EBD}" destId="{D4458B02-2477-4227-BA3C-366232DB443C}" srcOrd="7" destOrd="0" presId="urn:microsoft.com/office/officeart/2005/8/layout/default"/>
    <dgm:cxn modelId="{80E29628-0F9D-49D2-B86A-E3DA7E35F59F}" type="presParOf" srcId="{C3EA8DA1-B8A3-4351-BF61-070FB3129EBD}" destId="{81CA185C-5AE0-48FF-A528-268D0DBEDBC6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DD9A671-00B1-4CAF-8C82-DCCC807C77D3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564F99-7042-4F83-9455-B7B9167F473F}">
      <dgm:prSet phldrT="[Text]" custT="1"/>
      <dgm:spPr>
        <a:solidFill>
          <a:srgbClr val="C00000"/>
        </a:solidFill>
      </dgm:spPr>
      <dgm:t>
        <a:bodyPr vert="horz" anchor="ctr" anchorCtr="1"/>
        <a:lstStyle/>
        <a:p>
          <a:pPr algn="ctr"/>
          <a:r>
            <a:rPr lang="en-US" sz="1800" b="0" i="0" baseline="0" dirty="0" smtClean="0">
              <a:solidFill>
                <a:schemeClr val="bg1"/>
              </a:solidFill>
              <a:latin typeface="Montserrat "/>
            </a:rPr>
            <a:t>Who are the loyal customers of a store?</a:t>
          </a:r>
          <a:endParaRPr lang="en-US" sz="1800" b="0" baseline="0" dirty="0">
            <a:solidFill>
              <a:schemeClr val="bg1"/>
            </a:solidFill>
            <a:latin typeface="Montserrat "/>
          </a:endParaRPr>
        </a:p>
      </dgm:t>
    </dgm:pt>
    <dgm:pt modelId="{EB240B39-4584-45E8-9ABC-DB0F7216F87E}" type="parTrans" cxnId="{E8E290F8-7FBC-4693-9D3C-F27013B6E15C}">
      <dgm:prSet/>
      <dgm:spPr/>
      <dgm:t>
        <a:bodyPr/>
        <a:lstStyle/>
        <a:p>
          <a:endParaRPr lang="en-US"/>
        </a:p>
      </dgm:t>
    </dgm:pt>
    <dgm:pt modelId="{5D72605C-D6F1-4EEB-8217-7A1C4F7F226F}" type="sibTrans" cxnId="{E8E290F8-7FBC-4693-9D3C-F27013B6E15C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CAD73F4D-67F6-42CB-BC9F-EA908AB38DF3}">
      <dgm:prSet phldrT="[Text]" custT="1"/>
      <dgm:spPr>
        <a:solidFill>
          <a:schemeClr val="accent5">
            <a:lumMod val="50000"/>
          </a:schemeClr>
        </a:solidFill>
      </dgm:spPr>
      <dgm:t>
        <a:bodyPr vert="horz" anchor="ctr" anchorCtr="1"/>
        <a:lstStyle/>
        <a:p>
          <a:pPr algn="ctr"/>
          <a:r>
            <a:rPr lang="en-US" sz="1800" b="0" i="0" baseline="0" dirty="0" smtClean="0">
              <a:solidFill>
                <a:schemeClr val="bg1"/>
              </a:solidFill>
              <a:latin typeface="Montserrat "/>
            </a:rPr>
            <a:t>Which customers have the potential to convert into regular profitable customers?</a:t>
          </a:r>
          <a:endParaRPr lang="en-US" sz="1800" b="0" baseline="0" dirty="0">
            <a:solidFill>
              <a:schemeClr val="bg1"/>
            </a:solidFill>
            <a:latin typeface="Montserrat "/>
          </a:endParaRPr>
        </a:p>
      </dgm:t>
    </dgm:pt>
    <dgm:pt modelId="{14D962B0-C109-473A-B060-3049D256E18A}" type="sibTrans" cxnId="{A6937CED-A709-4D5F-8F73-5DDC55A73089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ECFD5B2A-4081-4BF7-95AD-63B618AB0E17}" type="parTrans" cxnId="{A6937CED-A709-4D5F-8F73-5DDC55A73089}">
      <dgm:prSet/>
      <dgm:spPr/>
      <dgm:t>
        <a:bodyPr/>
        <a:lstStyle/>
        <a:p>
          <a:endParaRPr lang="en-US"/>
        </a:p>
      </dgm:t>
    </dgm:pt>
    <dgm:pt modelId="{AC588B71-204E-4ADC-99A6-B07575CB8879}">
      <dgm:prSet custT="1"/>
      <dgm:spPr>
        <a:solidFill>
          <a:srgbClr val="C00000"/>
        </a:solidFill>
      </dgm:spPr>
      <dgm:t>
        <a:bodyPr vert="horz" anchor="ctr" anchorCtr="1"/>
        <a:lstStyle/>
        <a:p>
          <a:pPr algn="ctr"/>
          <a:r>
            <a:rPr lang="en-US" sz="1800" b="0" i="0" baseline="0" dirty="0" smtClean="0">
              <a:solidFill>
                <a:schemeClr val="bg1"/>
              </a:solidFill>
              <a:latin typeface="Montserrat "/>
            </a:rPr>
            <a:t>Which customers a store must retain?</a:t>
          </a:r>
          <a:endParaRPr lang="en-US" sz="1800" b="0" i="0" baseline="0" dirty="0">
            <a:solidFill>
              <a:schemeClr val="bg1"/>
            </a:solidFill>
            <a:latin typeface="Montserrat "/>
          </a:endParaRPr>
        </a:p>
      </dgm:t>
    </dgm:pt>
    <dgm:pt modelId="{BC770658-2B70-4E27-B4C4-0EE01278B92A}" type="sibTrans" cxnId="{038180E5-4359-4FC1-80A7-2DCD35CAEC91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701E2CA7-9407-41EE-A762-A8E8BA1D9802}" type="parTrans" cxnId="{038180E5-4359-4FC1-80A7-2DCD35CAEC91}">
      <dgm:prSet/>
      <dgm:spPr/>
      <dgm:t>
        <a:bodyPr/>
        <a:lstStyle/>
        <a:p>
          <a:endParaRPr lang="en-US"/>
        </a:p>
      </dgm:t>
    </dgm:pt>
    <dgm:pt modelId="{E17BABE3-8145-46F7-8A5B-23E16BD4EFFE}">
      <dgm:prSet phldrT="[Text]" custT="1"/>
      <dgm:spPr>
        <a:solidFill>
          <a:schemeClr val="accent5">
            <a:lumMod val="50000"/>
          </a:schemeClr>
        </a:solidFill>
      </dgm:spPr>
      <dgm:t>
        <a:bodyPr vert="horz" anchor="ctr" anchorCtr="1"/>
        <a:lstStyle/>
        <a:p>
          <a:pPr algn="ctr"/>
          <a:r>
            <a:rPr lang="en-US" sz="1800" b="0" i="0" baseline="0" dirty="0" smtClean="0">
              <a:solidFill>
                <a:schemeClr val="bg1"/>
              </a:solidFill>
              <a:latin typeface="Montserrat "/>
            </a:rPr>
            <a:t>Which group of customers is most probable to respond to your campaign? </a:t>
          </a:r>
          <a:endParaRPr lang="en-US" sz="1800" b="0" baseline="0" dirty="0">
            <a:solidFill>
              <a:schemeClr val="bg1"/>
            </a:solidFill>
            <a:latin typeface="Montserrat "/>
          </a:endParaRPr>
        </a:p>
      </dgm:t>
    </dgm:pt>
    <dgm:pt modelId="{07FB6853-F335-4E71-BA0E-0E3242E40265}" type="sibTrans" cxnId="{FE1EE52C-78FA-48C9-B5EB-6EE41B13DECC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CF1B522D-4EC3-4EF1-81F0-2E088DD1D752}" type="parTrans" cxnId="{FE1EE52C-78FA-48C9-B5EB-6EE41B13DECC}">
      <dgm:prSet/>
      <dgm:spPr/>
      <dgm:t>
        <a:bodyPr/>
        <a:lstStyle/>
        <a:p>
          <a:endParaRPr lang="en-US"/>
        </a:p>
      </dgm:t>
    </dgm:pt>
    <dgm:pt modelId="{2ED59A89-77DD-40C5-92A2-CDA43D402BCC}">
      <dgm:prSet phldrT="[Text]" custT="1"/>
      <dgm:spPr>
        <a:solidFill>
          <a:schemeClr val="accent5">
            <a:lumMod val="50000"/>
          </a:schemeClr>
        </a:solidFill>
      </dgm:spPr>
      <dgm:t>
        <a:bodyPr vert="horz" anchor="ctr" anchorCtr="1"/>
        <a:lstStyle/>
        <a:p>
          <a:pPr algn="ctr"/>
          <a:r>
            <a:rPr lang="en-US" sz="1800" b="0" i="0" baseline="0" dirty="0" smtClean="0">
              <a:solidFill>
                <a:schemeClr val="bg1"/>
              </a:solidFill>
              <a:latin typeface="Montserrat "/>
            </a:rPr>
            <a:t>Who are the churned out customers and who are about to churn?</a:t>
          </a:r>
          <a:endParaRPr lang="en-US" sz="1800" b="0" baseline="0" dirty="0">
            <a:solidFill>
              <a:schemeClr val="bg1"/>
            </a:solidFill>
            <a:latin typeface="Montserrat "/>
          </a:endParaRPr>
        </a:p>
      </dgm:t>
    </dgm:pt>
    <dgm:pt modelId="{DFA38F18-B966-4037-A9D0-1DE61316E6A8}" type="sibTrans" cxnId="{98DB19B7-0585-4535-8A34-4D4EB80EE872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34168182-2A28-44A2-B7BB-659FA6EC58B3}" type="parTrans" cxnId="{98DB19B7-0585-4535-8A34-4D4EB80EE872}">
      <dgm:prSet/>
      <dgm:spPr/>
      <dgm:t>
        <a:bodyPr/>
        <a:lstStyle/>
        <a:p>
          <a:endParaRPr lang="en-US"/>
        </a:p>
      </dgm:t>
    </dgm:pt>
    <dgm:pt modelId="{736A46CA-357C-42BF-B6F4-B5FC5EA85481}" type="pres">
      <dgm:prSet presAssocID="{ADD9A671-00B1-4CAF-8C82-DCCC807C77D3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47DF3337-DE3D-4913-9E60-9AA2FA62EEAF}" type="pres">
      <dgm:prSet presAssocID="{ADD9A671-00B1-4CAF-8C82-DCCC807C77D3}" presName="pyramid" presStyleLbl="node1" presStyleIdx="0" presStyleCnt="1"/>
      <dgm:spPr>
        <a:noFill/>
        <a:ln>
          <a:noFill/>
        </a:ln>
      </dgm:spPr>
    </dgm:pt>
    <dgm:pt modelId="{A819EBAC-2323-479E-82B2-A556A4143C7D}" type="pres">
      <dgm:prSet presAssocID="{ADD9A671-00B1-4CAF-8C82-DCCC807C77D3}" presName="theList" presStyleCnt="0"/>
      <dgm:spPr/>
    </dgm:pt>
    <dgm:pt modelId="{0A067C87-C13F-444A-ABAC-A3C491207D44}" type="pres">
      <dgm:prSet presAssocID="{B5564F99-7042-4F83-9455-B7B9167F473F}" presName="aNode" presStyleLbl="fgAcc1" presStyleIdx="0" presStyleCnt="5" custScaleX="1388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568C79-3A8C-4330-AF50-D1279345EF90}" type="pres">
      <dgm:prSet presAssocID="{B5564F99-7042-4F83-9455-B7B9167F473F}" presName="aSpace" presStyleCnt="0"/>
      <dgm:spPr/>
    </dgm:pt>
    <dgm:pt modelId="{52ACCD02-FD9E-4FE0-989E-5D680AB731EF}" type="pres">
      <dgm:prSet presAssocID="{CAD73F4D-67F6-42CB-BC9F-EA908AB38DF3}" presName="aNode" presStyleLbl="fgAcc1" presStyleIdx="1" presStyleCnt="5" custScaleX="1388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B355D2-BC21-48BE-86B0-357E3091A6FA}" type="pres">
      <dgm:prSet presAssocID="{CAD73F4D-67F6-42CB-BC9F-EA908AB38DF3}" presName="aSpace" presStyleCnt="0"/>
      <dgm:spPr/>
    </dgm:pt>
    <dgm:pt modelId="{43E15781-79FF-409E-8A6F-5E4560EFDAFD}" type="pres">
      <dgm:prSet presAssocID="{AC588B71-204E-4ADC-99A6-B07575CB8879}" presName="aNode" presStyleLbl="fgAcc1" presStyleIdx="2" presStyleCnt="5" custScaleX="1388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79670E-8A14-4223-AE63-D548728D469A}" type="pres">
      <dgm:prSet presAssocID="{AC588B71-204E-4ADC-99A6-B07575CB8879}" presName="aSpace" presStyleCnt="0"/>
      <dgm:spPr/>
    </dgm:pt>
    <dgm:pt modelId="{FDEF5E08-3734-46AA-A0E2-AF15B8C1D5EE}" type="pres">
      <dgm:prSet presAssocID="{E17BABE3-8145-46F7-8A5B-23E16BD4EFFE}" presName="aNode" presStyleLbl="fgAcc1" presStyleIdx="3" presStyleCnt="5" custScaleX="1388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CD8A34-68D8-4A77-A554-0EC26039F47E}" type="pres">
      <dgm:prSet presAssocID="{E17BABE3-8145-46F7-8A5B-23E16BD4EFFE}" presName="aSpace" presStyleCnt="0"/>
      <dgm:spPr/>
    </dgm:pt>
    <dgm:pt modelId="{3B5C01EE-1155-4E45-BE95-79EF7DB71F38}" type="pres">
      <dgm:prSet presAssocID="{2ED59A89-77DD-40C5-92A2-CDA43D402BCC}" presName="aNode" presStyleLbl="fgAcc1" presStyleIdx="4" presStyleCnt="5" custScaleX="1388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D55BE4-457F-4ADB-AC6B-03D825C18A4F}" type="pres">
      <dgm:prSet presAssocID="{2ED59A89-77DD-40C5-92A2-CDA43D402BCC}" presName="aSpace" presStyleCnt="0"/>
      <dgm:spPr/>
    </dgm:pt>
  </dgm:ptLst>
  <dgm:cxnLst>
    <dgm:cxn modelId="{31224F1E-F874-4664-BBEC-28D9E1845C2D}" type="presOf" srcId="{CAD73F4D-67F6-42CB-BC9F-EA908AB38DF3}" destId="{52ACCD02-FD9E-4FE0-989E-5D680AB731EF}" srcOrd="0" destOrd="0" presId="urn:microsoft.com/office/officeart/2005/8/layout/pyramid2"/>
    <dgm:cxn modelId="{98DB19B7-0585-4535-8A34-4D4EB80EE872}" srcId="{ADD9A671-00B1-4CAF-8C82-DCCC807C77D3}" destId="{2ED59A89-77DD-40C5-92A2-CDA43D402BCC}" srcOrd="4" destOrd="0" parTransId="{34168182-2A28-44A2-B7BB-659FA6EC58B3}" sibTransId="{DFA38F18-B966-4037-A9D0-1DE61316E6A8}"/>
    <dgm:cxn modelId="{68E758BD-9047-4444-9249-7DB3CAF3D6C6}" type="presOf" srcId="{ADD9A671-00B1-4CAF-8C82-DCCC807C77D3}" destId="{736A46CA-357C-42BF-B6F4-B5FC5EA85481}" srcOrd="0" destOrd="0" presId="urn:microsoft.com/office/officeart/2005/8/layout/pyramid2"/>
    <dgm:cxn modelId="{A6937CED-A709-4D5F-8F73-5DDC55A73089}" srcId="{ADD9A671-00B1-4CAF-8C82-DCCC807C77D3}" destId="{CAD73F4D-67F6-42CB-BC9F-EA908AB38DF3}" srcOrd="1" destOrd="0" parTransId="{ECFD5B2A-4081-4BF7-95AD-63B618AB0E17}" sibTransId="{14D962B0-C109-473A-B060-3049D256E18A}"/>
    <dgm:cxn modelId="{CFFA3C48-8B91-4C4E-BED5-749002B99972}" type="presOf" srcId="{B5564F99-7042-4F83-9455-B7B9167F473F}" destId="{0A067C87-C13F-444A-ABAC-A3C491207D44}" srcOrd="0" destOrd="0" presId="urn:microsoft.com/office/officeart/2005/8/layout/pyramid2"/>
    <dgm:cxn modelId="{9BAFAB07-8171-47C0-8571-310390EC922B}" type="presOf" srcId="{AC588B71-204E-4ADC-99A6-B07575CB8879}" destId="{43E15781-79FF-409E-8A6F-5E4560EFDAFD}" srcOrd="0" destOrd="0" presId="urn:microsoft.com/office/officeart/2005/8/layout/pyramid2"/>
    <dgm:cxn modelId="{84EF71B9-C94F-4F09-99F5-7DDF00D5023F}" type="presOf" srcId="{2ED59A89-77DD-40C5-92A2-CDA43D402BCC}" destId="{3B5C01EE-1155-4E45-BE95-79EF7DB71F38}" srcOrd="0" destOrd="0" presId="urn:microsoft.com/office/officeart/2005/8/layout/pyramid2"/>
    <dgm:cxn modelId="{038180E5-4359-4FC1-80A7-2DCD35CAEC91}" srcId="{ADD9A671-00B1-4CAF-8C82-DCCC807C77D3}" destId="{AC588B71-204E-4ADC-99A6-B07575CB8879}" srcOrd="2" destOrd="0" parTransId="{701E2CA7-9407-41EE-A762-A8E8BA1D9802}" sibTransId="{BC770658-2B70-4E27-B4C4-0EE01278B92A}"/>
    <dgm:cxn modelId="{FE1EE52C-78FA-48C9-B5EB-6EE41B13DECC}" srcId="{ADD9A671-00B1-4CAF-8C82-DCCC807C77D3}" destId="{E17BABE3-8145-46F7-8A5B-23E16BD4EFFE}" srcOrd="3" destOrd="0" parTransId="{CF1B522D-4EC3-4EF1-81F0-2E088DD1D752}" sibTransId="{07FB6853-F335-4E71-BA0E-0E3242E40265}"/>
    <dgm:cxn modelId="{E8E290F8-7FBC-4693-9D3C-F27013B6E15C}" srcId="{ADD9A671-00B1-4CAF-8C82-DCCC807C77D3}" destId="{B5564F99-7042-4F83-9455-B7B9167F473F}" srcOrd="0" destOrd="0" parTransId="{EB240B39-4584-45E8-9ABC-DB0F7216F87E}" sibTransId="{5D72605C-D6F1-4EEB-8217-7A1C4F7F226F}"/>
    <dgm:cxn modelId="{5D6B65D7-A7CF-41E6-B2A9-28745E337136}" type="presOf" srcId="{E17BABE3-8145-46F7-8A5B-23E16BD4EFFE}" destId="{FDEF5E08-3734-46AA-A0E2-AF15B8C1D5EE}" srcOrd="0" destOrd="0" presId="urn:microsoft.com/office/officeart/2005/8/layout/pyramid2"/>
    <dgm:cxn modelId="{0B64431A-27F0-4417-AAA7-535BD6322704}" type="presParOf" srcId="{736A46CA-357C-42BF-B6F4-B5FC5EA85481}" destId="{47DF3337-DE3D-4913-9E60-9AA2FA62EEAF}" srcOrd="0" destOrd="0" presId="urn:microsoft.com/office/officeart/2005/8/layout/pyramid2"/>
    <dgm:cxn modelId="{8794CAF3-F8B6-49FE-86C0-93D3A01589E5}" type="presParOf" srcId="{736A46CA-357C-42BF-B6F4-B5FC5EA85481}" destId="{A819EBAC-2323-479E-82B2-A556A4143C7D}" srcOrd="1" destOrd="0" presId="urn:microsoft.com/office/officeart/2005/8/layout/pyramid2"/>
    <dgm:cxn modelId="{9D860327-CE20-43F4-BC42-6450EC2A5698}" type="presParOf" srcId="{A819EBAC-2323-479E-82B2-A556A4143C7D}" destId="{0A067C87-C13F-444A-ABAC-A3C491207D44}" srcOrd="0" destOrd="0" presId="urn:microsoft.com/office/officeart/2005/8/layout/pyramid2"/>
    <dgm:cxn modelId="{F1927208-FA37-4D26-9029-126AE0B87242}" type="presParOf" srcId="{A819EBAC-2323-479E-82B2-A556A4143C7D}" destId="{10568C79-3A8C-4330-AF50-D1279345EF90}" srcOrd="1" destOrd="0" presId="urn:microsoft.com/office/officeart/2005/8/layout/pyramid2"/>
    <dgm:cxn modelId="{821A941A-5F54-40F4-9455-5CA23743A46E}" type="presParOf" srcId="{A819EBAC-2323-479E-82B2-A556A4143C7D}" destId="{52ACCD02-FD9E-4FE0-989E-5D680AB731EF}" srcOrd="2" destOrd="0" presId="urn:microsoft.com/office/officeart/2005/8/layout/pyramid2"/>
    <dgm:cxn modelId="{554FD6A4-DB85-450B-BED2-76C3757D0E11}" type="presParOf" srcId="{A819EBAC-2323-479E-82B2-A556A4143C7D}" destId="{10B355D2-BC21-48BE-86B0-357E3091A6FA}" srcOrd="3" destOrd="0" presId="urn:microsoft.com/office/officeart/2005/8/layout/pyramid2"/>
    <dgm:cxn modelId="{8008E60B-1EC3-4505-81C7-70E8F06308E3}" type="presParOf" srcId="{A819EBAC-2323-479E-82B2-A556A4143C7D}" destId="{43E15781-79FF-409E-8A6F-5E4560EFDAFD}" srcOrd="4" destOrd="0" presId="urn:microsoft.com/office/officeart/2005/8/layout/pyramid2"/>
    <dgm:cxn modelId="{6F857B9A-7BC8-4A55-9D53-1FF381958B9A}" type="presParOf" srcId="{A819EBAC-2323-479E-82B2-A556A4143C7D}" destId="{E679670E-8A14-4223-AE63-D548728D469A}" srcOrd="5" destOrd="0" presId="urn:microsoft.com/office/officeart/2005/8/layout/pyramid2"/>
    <dgm:cxn modelId="{077373FE-34AF-4F05-AB15-38D6873A8194}" type="presParOf" srcId="{A819EBAC-2323-479E-82B2-A556A4143C7D}" destId="{FDEF5E08-3734-46AA-A0E2-AF15B8C1D5EE}" srcOrd="6" destOrd="0" presId="urn:microsoft.com/office/officeart/2005/8/layout/pyramid2"/>
    <dgm:cxn modelId="{BCF5AE42-95D8-4917-9DFF-4FBAD2C0AB12}" type="presParOf" srcId="{A819EBAC-2323-479E-82B2-A556A4143C7D}" destId="{FFCD8A34-68D8-4A77-A554-0EC26039F47E}" srcOrd="7" destOrd="0" presId="urn:microsoft.com/office/officeart/2005/8/layout/pyramid2"/>
    <dgm:cxn modelId="{9EC3384C-95E3-48C5-969A-268CB242CFA6}" type="presParOf" srcId="{A819EBAC-2323-479E-82B2-A556A4143C7D}" destId="{3B5C01EE-1155-4E45-BE95-79EF7DB71F38}" srcOrd="8" destOrd="0" presId="urn:microsoft.com/office/officeart/2005/8/layout/pyramid2"/>
    <dgm:cxn modelId="{B0E98587-FE92-4B2B-80F3-FB647E16EF32}" type="presParOf" srcId="{A819EBAC-2323-479E-82B2-A556A4143C7D}" destId="{DFD55BE4-457F-4ADB-AC6B-03D825C18A4F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9ABC67F-A895-4ECB-82F3-245A4B247767}" type="doc">
      <dgm:prSet loTypeId="urn:microsoft.com/office/officeart/2011/layout/ConvergingText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52686F-8366-4412-9629-12A03B21F4C0}">
      <dgm:prSet phldrT="[Text]"/>
      <dgm:spPr>
        <a:solidFill>
          <a:srgbClr val="C00000"/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1</a:t>
          </a:r>
          <a:endParaRPr lang="en-US" dirty="0"/>
        </a:p>
      </dgm:t>
    </dgm:pt>
    <dgm:pt modelId="{D64DBB6B-C2BF-4A23-9CB6-E6B9D23C8286}" type="parTrans" cxnId="{0D343088-B9ED-466B-9461-F412ACFE2E30}">
      <dgm:prSet/>
      <dgm:spPr/>
      <dgm:t>
        <a:bodyPr/>
        <a:lstStyle/>
        <a:p>
          <a:endParaRPr lang="en-US"/>
        </a:p>
      </dgm:t>
    </dgm:pt>
    <dgm:pt modelId="{6B08B983-A83F-4858-8284-F066A2541A84}" type="sibTrans" cxnId="{0D343088-B9ED-466B-9461-F412ACFE2E30}">
      <dgm:prSet/>
      <dgm:spPr/>
      <dgm:t>
        <a:bodyPr/>
        <a:lstStyle/>
        <a:p>
          <a:endParaRPr lang="en-US"/>
        </a:p>
      </dgm:t>
    </dgm:pt>
    <dgm:pt modelId="{B688E52B-9EB2-40C6-816F-6F0AC314E930}">
      <dgm:prSet phldrT="[Text]"/>
      <dgm:spPr>
        <a:solidFill>
          <a:srgbClr val="C00000"/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3</a:t>
          </a:r>
          <a:endParaRPr lang="en-US" dirty="0">
            <a:solidFill>
              <a:schemeClr val="bg1"/>
            </a:solidFill>
          </a:endParaRPr>
        </a:p>
      </dgm:t>
    </dgm:pt>
    <dgm:pt modelId="{0C747FE6-C905-4A2A-923D-B8C5AE4CD4E5}" type="parTrans" cxnId="{A5AEB8C2-D6E8-42A5-B32F-63CEA5F0D19C}">
      <dgm:prSet/>
      <dgm:spPr/>
      <dgm:t>
        <a:bodyPr/>
        <a:lstStyle/>
        <a:p>
          <a:endParaRPr lang="en-US"/>
        </a:p>
      </dgm:t>
    </dgm:pt>
    <dgm:pt modelId="{FE3755B2-CADD-47D4-9FE8-45D1C40C41C6}" type="sibTrans" cxnId="{A5AEB8C2-D6E8-42A5-B32F-63CEA5F0D19C}">
      <dgm:prSet/>
      <dgm:spPr/>
      <dgm:t>
        <a:bodyPr/>
        <a:lstStyle/>
        <a:p>
          <a:endParaRPr lang="en-US"/>
        </a:p>
      </dgm:t>
    </dgm:pt>
    <dgm:pt modelId="{7E6AABED-F52F-4D48-874C-365FAC741B2B}">
      <dgm:prSet phldrT="[Text]"/>
      <dgm:spPr>
        <a:solidFill>
          <a:schemeClr val="accent5">
            <a:lumMod val="50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4</a:t>
          </a:r>
          <a:endParaRPr lang="en-US" dirty="0"/>
        </a:p>
      </dgm:t>
    </dgm:pt>
    <dgm:pt modelId="{B4F38288-A4F6-455D-A6C5-5603C5E47702}" type="parTrans" cxnId="{9C1F5A7B-942A-4CC9-9A7D-12A56E85F726}">
      <dgm:prSet/>
      <dgm:spPr/>
      <dgm:t>
        <a:bodyPr/>
        <a:lstStyle/>
        <a:p>
          <a:endParaRPr lang="en-US"/>
        </a:p>
      </dgm:t>
    </dgm:pt>
    <dgm:pt modelId="{CC412EE6-EAFB-482A-96EA-E23811FD0CFE}" type="sibTrans" cxnId="{9C1F5A7B-942A-4CC9-9A7D-12A56E85F726}">
      <dgm:prSet/>
      <dgm:spPr/>
      <dgm:t>
        <a:bodyPr/>
        <a:lstStyle/>
        <a:p>
          <a:endParaRPr lang="en-US"/>
        </a:p>
      </dgm:t>
    </dgm:pt>
    <dgm:pt modelId="{D47C75AF-3EFE-4185-A5D2-195182B42542}">
      <dgm:prSet/>
      <dgm:spPr>
        <a:solidFill>
          <a:schemeClr val="accent5">
            <a:lumMod val="50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 smtClean="0"/>
            <a:t>2</a:t>
          </a:r>
          <a:endParaRPr lang="en-US" dirty="0"/>
        </a:p>
      </dgm:t>
    </dgm:pt>
    <dgm:pt modelId="{523F8462-D71C-4041-8238-E0C9DC952A56}" type="parTrans" cxnId="{41F253FF-271B-432F-8E2E-FDA270282DD2}">
      <dgm:prSet/>
      <dgm:spPr/>
      <dgm:t>
        <a:bodyPr/>
        <a:lstStyle/>
        <a:p>
          <a:endParaRPr lang="en-US"/>
        </a:p>
      </dgm:t>
    </dgm:pt>
    <dgm:pt modelId="{71AC90F1-839B-4F16-B56E-D3C3206118EA}" type="sibTrans" cxnId="{41F253FF-271B-432F-8E2E-FDA270282DD2}">
      <dgm:prSet/>
      <dgm:spPr/>
      <dgm:t>
        <a:bodyPr/>
        <a:lstStyle/>
        <a:p>
          <a:endParaRPr lang="en-US"/>
        </a:p>
      </dgm:t>
    </dgm:pt>
    <dgm:pt modelId="{B0F92AE5-4DB4-4962-A995-1F33E90D01D9}" type="pres">
      <dgm:prSet presAssocID="{39ABC67F-A895-4ECB-82F3-245A4B247767}" presName="Name0" presStyleCnt="0">
        <dgm:presLayoutVars>
          <dgm:chMax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54B7681-AB12-403E-A926-A729B3A29823}" type="pres">
      <dgm:prSet presAssocID="{2752686F-8366-4412-9629-12A03B21F4C0}" presName="composite" presStyleCnt="0"/>
      <dgm:spPr/>
    </dgm:pt>
    <dgm:pt modelId="{BEF877C2-0A80-4FF3-BC21-CA5217BE76D5}" type="pres">
      <dgm:prSet presAssocID="{2752686F-8366-4412-9629-12A03B21F4C0}" presName="ParentAccent1" presStyleLbl="alignNode1" presStyleIdx="0" presStyleCnt="44"/>
      <dgm:spPr/>
    </dgm:pt>
    <dgm:pt modelId="{9A7BFEE6-DC12-49F5-820B-DC4E9C9BF078}" type="pres">
      <dgm:prSet presAssocID="{2752686F-8366-4412-9629-12A03B21F4C0}" presName="ParentAccent2" presStyleLbl="alignNode1" presStyleIdx="1" presStyleCnt="44"/>
      <dgm:spPr/>
    </dgm:pt>
    <dgm:pt modelId="{6B99C92D-4F4F-4700-B251-156E225EB295}" type="pres">
      <dgm:prSet presAssocID="{2752686F-8366-4412-9629-12A03B21F4C0}" presName="ParentAccent3" presStyleLbl="alignNode1" presStyleIdx="2" presStyleCnt="44"/>
      <dgm:spPr/>
    </dgm:pt>
    <dgm:pt modelId="{C7D4B725-F584-4B7C-B939-B6D8EF0B85EB}" type="pres">
      <dgm:prSet presAssocID="{2752686F-8366-4412-9629-12A03B21F4C0}" presName="ParentAccent4" presStyleLbl="alignNode1" presStyleIdx="3" presStyleCnt="44"/>
      <dgm:spPr/>
    </dgm:pt>
    <dgm:pt modelId="{D41347BE-926F-4443-AB8E-1D6880C34316}" type="pres">
      <dgm:prSet presAssocID="{2752686F-8366-4412-9629-12A03B21F4C0}" presName="ParentAccent5" presStyleLbl="alignNode1" presStyleIdx="4" presStyleCnt="44"/>
      <dgm:spPr/>
    </dgm:pt>
    <dgm:pt modelId="{08EBD2EA-E335-403B-A35B-196148AAF1D8}" type="pres">
      <dgm:prSet presAssocID="{2752686F-8366-4412-9629-12A03B21F4C0}" presName="ParentAccent6" presStyleLbl="alignNode1" presStyleIdx="5" presStyleCnt="44"/>
      <dgm:spPr/>
    </dgm:pt>
    <dgm:pt modelId="{42E2E3A8-77A4-4C24-A5CB-ADC75E1AFCB3}" type="pres">
      <dgm:prSet presAssocID="{2752686F-8366-4412-9629-12A03B21F4C0}" presName="ParentAccent7" presStyleLbl="alignNode1" presStyleIdx="6" presStyleCnt="44"/>
      <dgm:spPr/>
    </dgm:pt>
    <dgm:pt modelId="{549EE44A-107F-43F4-8CDE-12EC121CB454}" type="pres">
      <dgm:prSet presAssocID="{2752686F-8366-4412-9629-12A03B21F4C0}" presName="ParentAccent8" presStyleLbl="alignNode1" presStyleIdx="7" presStyleCnt="44"/>
      <dgm:spPr/>
    </dgm:pt>
    <dgm:pt modelId="{FFEB7F5B-ADDC-438D-97B3-405BAC5A6F63}" type="pres">
      <dgm:prSet presAssocID="{2752686F-8366-4412-9629-12A03B21F4C0}" presName="ParentAccent9" presStyleLbl="alignNode1" presStyleIdx="8" presStyleCnt="44"/>
      <dgm:spPr/>
    </dgm:pt>
    <dgm:pt modelId="{325E8AF2-7C88-481B-9395-8D7A8E4C1399}" type="pres">
      <dgm:prSet presAssocID="{2752686F-8366-4412-9629-12A03B21F4C0}" presName="ParentAccent10" presStyleLbl="alignNode1" presStyleIdx="9" presStyleCnt="44"/>
      <dgm:spPr/>
    </dgm:pt>
    <dgm:pt modelId="{DB1AF4E8-5384-445C-9B08-BAA14BCE6F55}" type="pres">
      <dgm:prSet presAssocID="{2752686F-8366-4412-9629-12A03B21F4C0}" presName="Parent" presStyleLbl="alignNode1" presStyleIdx="10" presStyleCnt="44">
        <dgm:presLayoutVars>
          <dgm:chMax val="5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1F3B6F-BF01-4D9B-B983-DACFF3B12145}" type="pres">
      <dgm:prSet presAssocID="{6B08B983-A83F-4858-8284-F066A2541A84}" presName="sibTrans" presStyleCnt="0"/>
      <dgm:spPr/>
    </dgm:pt>
    <dgm:pt modelId="{60251CB9-B1E9-4294-A771-152366670031}" type="pres">
      <dgm:prSet presAssocID="{D47C75AF-3EFE-4185-A5D2-195182B42542}" presName="composite" presStyleCnt="0"/>
      <dgm:spPr/>
    </dgm:pt>
    <dgm:pt modelId="{8B26FAC5-70EC-4EE1-95DD-1FE8EAB1EFD0}" type="pres">
      <dgm:prSet presAssocID="{D47C75AF-3EFE-4185-A5D2-195182B42542}" presName="ParentAccent1" presStyleLbl="alignNode1" presStyleIdx="11" presStyleCnt="44"/>
      <dgm:spPr/>
    </dgm:pt>
    <dgm:pt modelId="{B07C45EF-83CF-4AB4-BBB0-38C65277C12D}" type="pres">
      <dgm:prSet presAssocID="{D47C75AF-3EFE-4185-A5D2-195182B42542}" presName="ParentAccent2" presStyleLbl="alignNode1" presStyleIdx="12" presStyleCnt="44"/>
      <dgm:spPr/>
    </dgm:pt>
    <dgm:pt modelId="{6A256201-335A-4B20-BB7F-84C7FF9C2A68}" type="pres">
      <dgm:prSet presAssocID="{D47C75AF-3EFE-4185-A5D2-195182B42542}" presName="ParentAccent3" presStyleLbl="alignNode1" presStyleIdx="13" presStyleCnt="44"/>
      <dgm:spPr/>
    </dgm:pt>
    <dgm:pt modelId="{2E657EAB-7484-42B4-A41B-EA166C58AB8F}" type="pres">
      <dgm:prSet presAssocID="{D47C75AF-3EFE-4185-A5D2-195182B42542}" presName="ParentAccent4" presStyleLbl="alignNode1" presStyleIdx="14" presStyleCnt="44"/>
      <dgm:spPr/>
    </dgm:pt>
    <dgm:pt modelId="{F9979FB0-E2E1-447D-92A1-057F1C65A701}" type="pres">
      <dgm:prSet presAssocID="{D47C75AF-3EFE-4185-A5D2-195182B42542}" presName="ParentAccent5" presStyleLbl="alignNode1" presStyleIdx="15" presStyleCnt="44"/>
      <dgm:spPr/>
    </dgm:pt>
    <dgm:pt modelId="{C6EF57CD-B76B-4AA5-85AB-C5C74DAA64D7}" type="pres">
      <dgm:prSet presAssocID="{D47C75AF-3EFE-4185-A5D2-195182B42542}" presName="ParentAccent6" presStyleLbl="alignNode1" presStyleIdx="16" presStyleCnt="44"/>
      <dgm:spPr/>
    </dgm:pt>
    <dgm:pt modelId="{E798C544-B63D-4743-B275-CDC0A311CE71}" type="pres">
      <dgm:prSet presAssocID="{D47C75AF-3EFE-4185-A5D2-195182B42542}" presName="ParentAccent7" presStyleLbl="alignNode1" presStyleIdx="17" presStyleCnt="44"/>
      <dgm:spPr/>
    </dgm:pt>
    <dgm:pt modelId="{01E3F2B3-3C10-432B-9F7B-D6AE610676E6}" type="pres">
      <dgm:prSet presAssocID="{D47C75AF-3EFE-4185-A5D2-195182B42542}" presName="ParentAccent8" presStyleLbl="alignNode1" presStyleIdx="18" presStyleCnt="44"/>
      <dgm:spPr/>
    </dgm:pt>
    <dgm:pt modelId="{D60D9588-FF01-4C2A-BD30-63D374584278}" type="pres">
      <dgm:prSet presAssocID="{D47C75AF-3EFE-4185-A5D2-195182B42542}" presName="ParentAccent9" presStyleLbl="alignNode1" presStyleIdx="19" presStyleCnt="44"/>
      <dgm:spPr/>
    </dgm:pt>
    <dgm:pt modelId="{F09E52EC-A39A-44A7-9EF4-7910120ED31B}" type="pres">
      <dgm:prSet presAssocID="{D47C75AF-3EFE-4185-A5D2-195182B42542}" presName="ParentAccent10" presStyleLbl="alignNode1" presStyleIdx="20" presStyleCnt="44"/>
      <dgm:spPr/>
    </dgm:pt>
    <dgm:pt modelId="{6CA937C6-D097-4F69-9D32-27241CAAC438}" type="pres">
      <dgm:prSet presAssocID="{D47C75AF-3EFE-4185-A5D2-195182B42542}" presName="Parent" presStyleLbl="alignNode1" presStyleIdx="21" presStyleCnt="44">
        <dgm:presLayoutVars>
          <dgm:chMax val="5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6438CF-47DE-4880-9FF7-6774CB964F98}" type="pres">
      <dgm:prSet presAssocID="{71AC90F1-839B-4F16-B56E-D3C3206118EA}" presName="sibTrans" presStyleCnt="0"/>
      <dgm:spPr/>
    </dgm:pt>
    <dgm:pt modelId="{7B65331C-3208-4DF0-B415-3150E6164576}" type="pres">
      <dgm:prSet presAssocID="{B688E52B-9EB2-40C6-816F-6F0AC314E930}" presName="composite" presStyleCnt="0"/>
      <dgm:spPr/>
    </dgm:pt>
    <dgm:pt modelId="{FF5E2F05-3EE3-46FD-ACB8-2BEDEBAD91D7}" type="pres">
      <dgm:prSet presAssocID="{B688E52B-9EB2-40C6-816F-6F0AC314E930}" presName="ParentAccent1" presStyleLbl="alignNode1" presStyleIdx="22" presStyleCnt="44"/>
      <dgm:spPr/>
    </dgm:pt>
    <dgm:pt modelId="{2876F96D-1203-4DDB-89A5-E55C2F0DA6BC}" type="pres">
      <dgm:prSet presAssocID="{B688E52B-9EB2-40C6-816F-6F0AC314E930}" presName="ParentAccent2" presStyleLbl="alignNode1" presStyleIdx="23" presStyleCnt="44"/>
      <dgm:spPr/>
    </dgm:pt>
    <dgm:pt modelId="{78191510-9A2A-4459-8D79-33450EFD0FE6}" type="pres">
      <dgm:prSet presAssocID="{B688E52B-9EB2-40C6-816F-6F0AC314E930}" presName="ParentAccent3" presStyleLbl="alignNode1" presStyleIdx="24" presStyleCnt="44"/>
      <dgm:spPr/>
    </dgm:pt>
    <dgm:pt modelId="{00DF3934-71BC-4DDA-A420-2F5D1FA8A4E7}" type="pres">
      <dgm:prSet presAssocID="{B688E52B-9EB2-40C6-816F-6F0AC314E930}" presName="ParentAccent4" presStyleLbl="alignNode1" presStyleIdx="25" presStyleCnt="44"/>
      <dgm:spPr/>
    </dgm:pt>
    <dgm:pt modelId="{29444C47-9A88-41A9-97FD-0BE0EEBB8762}" type="pres">
      <dgm:prSet presAssocID="{B688E52B-9EB2-40C6-816F-6F0AC314E930}" presName="ParentAccent5" presStyleLbl="alignNode1" presStyleIdx="26" presStyleCnt="44"/>
      <dgm:spPr/>
    </dgm:pt>
    <dgm:pt modelId="{2665CE36-C17D-4683-AA65-CD8183BE9412}" type="pres">
      <dgm:prSet presAssocID="{B688E52B-9EB2-40C6-816F-6F0AC314E930}" presName="ParentAccent6" presStyleLbl="alignNode1" presStyleIdx="27" presStyleCnt="44"/>
      <dgm:spPr/>
    </dgm:pt>
    <dgm:pt modelId="{B9E41C1A-21F9-4DF4-AF65-9A63210009A7}" type="pres">
      <dgm:prSet presAssocID="{B688E52B-9EB2-40C6-816F-6F0AC314E930}" presName="ParentAccent7" presStyleLbl="alignNode1" presStyleIdx="28" presStyleCnt="44"/>
      <dgm:spPr/>
    </dgm:pt>
    <dgm:pt modelId="{84A70679-2132-4BF9-B3D4-A33A3446E153}" type="pres">
      <dgm:prSet presAssocID="{B688E52B-9EB2-40C6-816F-6F0AC314E930}" presName="ParentAccent8" presStyleLbl="alignNode1" presStyleIdx="29" presStyleCnt="44"/>
      <dgm:spPr/>
    </dgm:pt>
    <dgm:pt modelId="{C25948D4-771E-482D-B8FC-B253E33E23F2}" type="pres">
      <dgm:prSet presAssocID="{B688E52B-9EB2-40C6-816F-6F0AC314E930}" presName="ParentAccent9" presStyleLbl="alignNode1" presStyleIdx="30" presStyleCnt="44"/>
      <dgm:spPr/>
    </dgm:pt>
    <dgm:pt modelId="{2A425768-CE92-41C3-B599-6816CE0C962B}" type="pres">
      <dgm:prSet presAssocID="{B688E52B-9EB2-40C6-816F-6F0AC314E930}" presName="ParentAccent10" presStyleLbl="alignNode1" presStyleIdx="31" presStyleCnt="44"/>
      <dgm:spPr/>
    </dgm:pt>
    <dgm:pt modelId="{154B1C8B-5F53-48E7-9248-2D521B0D0128}" type="pres">
      <dgm:prSet presAssocID="{B688E52B-9EB2-40C6-816F-6F0AC314E930}" presName="Parent" presStyleLbl="alignNode1" presStyleIdx="32" presStyleCnt="44">
        <dgm:presLayoutVars>
          <dgm:chMax val="5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896243-C40F-4D15-BB34-BBC1C02BD0D1}" type="pres">
      <dgm:prSet presAssocID="{FE3755B2-CADD-47D4-9FE8-45D1C40C41C6}" presName="sibTrans" presStyleCnt="0"/>
      <dgm:spPr/>
    </dgm:pt>
    <dgm:pt modelId="{87373FD0-EDAE-4805-A7B4-9503B6A9B0DE}" type="pres">
      <dgm:prSet presAssocID="{7E6AABED-F52F-4D48-874C-365FAC741B2B}" presName="composite" presStyleCnt="0"/>
      <dgm:spPr/>
    </dgm:pt>
    <dgm:pt modelId="{4660F988-9B5D-4D98-9BAE-403C71F8A81A}" type="pres">
      <dgm:prSet presAssocID="{7E6AABED-F52F-4D48-874C-365FAC741B2B}" presName="ParentAccent1" presStyleLbl="alignNode1" presStyleIdx="33" presStyleCnt="44"/>
      <dgm:spPr/>
    </dgm:pt>
    <dgm:pt modelId="{44C119D4-1669-4A58-8A3A-C616A93017E4}" type="pres">
      <dgm:prSet presAssocID="{7E6AABED-F52F-4D48-874C-365FAC741B2B}" presName="ParentAccent2" presStyleLbl="alignNode1" presStyleIdx="34" presStyleCnt="44"/>
      <dgm:spPr/>
    </dgm:pt>
    <dgm:pt modelId="{60C676BA-CC6F-4D64-92A1-AEC84987B5BD}" type="pres">
      <dgm:prSet presAssocID="{7E6AABED-F52F-4D48-874C-365FAC741B2B}" presName="ParentAccent3" presStyleLbl="alignNode1" presStyleIdx="35" presStyleCnt="44"/>
      <dgm:spPr/>
    </dgm:pt>
    <dgm:pt modelId="{81035FCA-9DD6-4D39-AAD0-84C1A7E84E24}" type="pres">
      <dgm:prSet presAssocID="{7E6AABED-F52F-4D48-874C-365FAC741B2B}" presName="ParentAccent4" presStyleLbl="alignNode1" presStyleIdx="36" presStyleCnt="44"/>
      <dgm:spPr/>
    </dgm:pt>
    <dgm:pt modelId="{683BFDF0-6794-477C-BFEC-596C89A2AA39}" type="pres">
      <dgm:prSet presAssocID="{7E6AABED-F52F-4D48-874C-365FAC741B2B}" presName="ParentAccent5" presStyleLbl="alignNode1" presStyleIdx="37" presStyleCnt="44"/>
      <dgm:spPr/>
    </dgm:pt>
    <dgm:pt modelId="{0ACD40B9-6C5E-479F-9AD9-239BA17DAECF}" type="pres">
      <dgm:prSet presAssocID="{7E6AABED-F52F-4D48-874C-365FAC741B2B}" presName="ParentAccent6" presStyleLbl="alignNode1" presStyleIdx="38" presStyleCnt="44"/>
      <dgm:spPr/>
    </dgm:pt>
    <dgm:pt modelId="{FBE3C99A-562E-4880-ABF0-86ED8129BE8C}" type="pres">
      <dgm:prSet presAssocID="{7E6AABED-F52F-4D48-874C-365FAC741B2B}" presName="ParentAccent7" presStyleLbl="alignNode1" presStyleIdx="39" presStyleCnt="44"/>
      <dgm:spPr/>
    </dgm:pt>
    <dgm:pt modelId="{8F274FE2-DB83-4E67-AEFA-A13DE80B9A1B}" type="pres">
      <dgm:prSet presAssocID="{7E6AABED-F52F-4D48-874C-365FAC741B2B}" presName="ParentAccent8" presStyleLbl="alignNode1" presStyleIdx="40" presStyleCnt="44"/>
      <dgm:spPr/>
      <dgm:t>
        <a:bodyPr/>
        <a:lstStyle/>
        <a:p>
          <a:endParaRPr lang="en-US"/>
        </a:p>
      </dgm:t>
    </dgm:pt>
    <dgm:pt modelId="{58B29B92-98AE-4E17-A2BD-3FC46739A5F3}" type="pres">
      <dgm:prSet presAssocID="{7E6AABED-F52F-4D48-874C-365FAC741B2B}" presName="ParentAccent9" presStyleLbl="alignNode1" presStyleIdx="41" presStyleCnt="44"/>
      <dgm:spPr/>
    </dgm:pt>
    <dgm:pt modelId="{40DA4012-88EF-4ED4-9D58-8BCD4696B27B}" type="pres">
      <dgm:prSet presAssocID="{7E6AABED-F52F-4D48-874C-365FAC741B2B}" presName="ParentAccent10" presStyleLbl="alignNode1" presStyleIdx="42" presStyleCnt="44"/>
      <dgm:spPr/>
    </dgm:pt>
    <dgm:pt modelId="{E154B7AF-253B-4850-AA86-8E992B20973E}" type="pres">
      <dgm:prSet presAssocID="{7E6AABED-F52F-4D48-874C-365FAC741B2B}" presName="Parent" presStyleLbl="alignNode1" presStyleIdx="43" presStyleCnt="44">
        <dgm:presLayoutVars>
          <dgm:chMax val="5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48D02EB-0E4A-4CB1-AC11-E9D2F3055C9B}" type="presOf" srcId="{D47C75AF-3EFE-4185-A5D2-195182B42542}" destId="{6CA937C6-D097-4F69-9D32-27241CAAC438}" srcOrd="0" destOrd="0" presId="urn:microsoft.com/office/officeart/2011/layout/ConvergingText"/>
    <dgm:cxn modelId="{41F253FF-271B-432F-8E2E-FDA270282DD2}" srcId="{39ABC67F-A895-4ECB-82F3-245A4B247767}" destId="{D47C75AF-3EFE-4185-A5D2-195182B42542}" srcOrd="1" destOrd="0" parTransId="{523F8462-D71C-4041-8238-E0C9DC952A56}" sibTransId="{71AC90F1-839B-4F16-B56E-D3C3206118EA}"/>
    <dgm:cxn modelId="{C6CFA466-F90C-4104-BB7A-9BFA691CAD41}" type="presOf" srcId="{B688E52B-9EB2-40C6-816F-6F0AC314E930}" destId="{154B1C8B-5F53-48E7-9248-2D521B0D0128}" srcOrd="0" destOrd="0" presId="urn:microsoft.com/office/officeart/2011/layout/ConvergingText"/>
    <dgm:cxn modelId="{A5AEB8C2-D6E8-42A5-B32F-63CEA5F0D19C}" srcId="{39ABC67F-A895-4ECB-82F3-245A4B247767}" destId="{B688E52B-9EB2-40C6-816F-6F0AC314E930}" srcOrd="2" destOrd="0" parTransId="{0C747FE6-C905-4A2A-923D-B8C5AE4CD4E5}" sibTransId="{FE3755B2-CADD-47D4-9FE8-45D1C40C41C6}"/>
    <dgm:cxn modelId="{5E0137A3-187C-450E-9282-0E159B02D0E2}" type="presOf" srcId="{2752686F-8366-4412-9629-12A03B21F4C0}" destId="{DB1AF4E8-5384-445C-9B08-BAA14BCE6F55}" srcOrd="0" destOrd="0" presId="urn:microsoft.com/office/officeart/2011/layout/ConvergingText"/>
    <dgm:cxn modelId="{60E28F98-0EE8-49A6-866D-B5D626DC2B0F}" type="presOf" srcId="{39ABC67F-A895-4ECB-82F3-245A4B247767}" destId="{B0F92AE5-4DB4-4962-A995-1F33E90D01D9}" srcOrd="0" destOrd="0" presId="urn:microsoft.com/office/officeart/2011/layout/ConvergingText"/>
    <dgm:cxn modelId="{E7F5411A-E0AE-4E35-AC7D-20E5DE9D4FFD}" type="presOf" srcId="{7E6AABED-F52F-4D48-874C-365FAC741B2B}" destId="{E154B7AF-253B-4850-AA86-8E992B20973E}" srcOrd="0" destOrd="0" presId="urn:microsoft.com/office/officeart/2011/layout/ConvergingText"/>
    <dgm:cxn modelId="{0D343088-B9ED-466B-9461-F412ACFE2E30}" srcId="{39ABC67F-A895-4ECB-82F3-245A4B247767}" destId="{2752686F-8366-4412-9629-12A03B21F4C0}" srcOrd="0" destOrd="0" parTransId="{D64DBB6B-C2BF-4A23-9CB6-E6B9D23C8286}" sibTransId="{6B08B983-A83F-4858-8284-F066A2541A84}"/>
    <dgm:cxn modelId="{9C1F5A7B-942A-4CC9-9A7D-12A56E85F726}" srcId="{39ABC67F-A895-4ECB-82F3-245A4B247767}" destId="{7E6AABED-F52F-4D48-874C-365FAC741B2B}" srcOrd="3" destOrd="0" parTransId="{B4F38288-A4F6-455D-A6C5-5603C5E47702}" sibTransId="{CC412EE6-EAFB-482A-96EA-E23811FD0CFE}"/>
    <dgm:cxn modelId="{ABC8837E-266E-4924-AE44-69A0CDA546A4}" type="presParOf" srcId="{B0F92AE5-4DB4-4962-A995-1F33E90D01D9}" destId="{854B7681-AB12-403E-A926-A729B3A29823}" srcOrd="0" destOrd="0" presId="urn:microsoft.com/office/officeart/2011/layout/ConvergingText"/>
    <dgm:cxn modelId="{7A958DCE-5FC4-4CDD-B7A5-16F48BBDA215}" type="presParOf" srcId="{854B7681-AB12-403E-A926-A729B3A29823}" destId="{BEF877C2-0A80-4FF3-BC21-CA5217BE76D5}" srcOrd="0" destOrd="0" presId="urn:microsoft.com/office/officeart/2011/layout/ConvergingText"/>
    <dgm:cxn modelId="{5EA7FE15-E023-4150-8C40-55595AF72D72}" type="presParOf" srcId="{854B7681-AB12-403E-A926-A729B3A29823}" destId="{9A7BFEE6-DC12-49F5-820B-DC4E9C9BF078}" srcOrd="1" destOrd="0" presId="urn:microsoft.com/office/officeart/2011/layout/ConvergingText"/>
    <dgm:cxn modelId="{FD11670D-1265-4DC1-BA50-4D95C368691A}" type="presParOf" srcId="{854B7681-AB12-403E-A926-A729B3A29823}" destId="{6B99C92D-4F4F-4700-B251-156E225EB295}" srcOrd="2" destOrd="0" presId="urn:microsoft.com/office/officeart/2011/layout/ConvergingText"/>
    <dgm:cxn modelId="{34CAD55E-FDBF-437B-9561-A3471165DB62}" type="presParOf" srcId="{854B7681-AB12-403E-A926-A729B3A29823}" destId="{C7D4B725-F584-4B7C-B939-B6D8EF0B85EB}" srcOrd="3" destOrd="0" presId="urn:microsoft.com/office/officeart/2011/layout/ConvergingText"/>
    <dgm:cxn modelId="{C6DED48A-CAAF-4281-A6C3-EA76772507FC}" type="presParOf" srcId="{854B7681-AB12-403E-A926-A729B3A29823}" destId="{D41347BE-926F-4443-AB8E-1D6880C34316}" srcOrd="4" destOrd="0" presId="urn:microsoft.com/office/officeart/2011/layout/ConvergingText"/>
    <dgm:cxn modelId="{58DCEBEB-01A2-4339-BE59-F6E662EE6737}" type="presParOf" srcId="{854B7681-AB12-403E-A926-A729B3A29823}" destId="{08EBD2EA-E335-403B-A35B-196148AAF1D8}" srcOrd="5" destOrd="0" presId="urn:microsoft.com/office/officeart/2011/layout/ConvergingText"/>
    <dgm:cxn modelId="{EF606249-D963-4508-86D3-3E96F502AF02}" type="presParOf" srcId="{854B7681-AB12-403E-A926-A729B3A29823}" destId="{42E2E3A8-77A4-4C24-A5CB-ADC75E1AFCB3}" srcOrd="6" destOrd="0" presId="urn:microsoft.com/office/officeart/2011/layout/ConvergingText"/>
    <dgm:cxn modelId="{7C82F54D-ED9F-4B5A-AE39-AACD7395D868}" type="presParOf" srcId="{854B7681-AB12-403E-A926-A729B3A29823}" destId="{549EE44A-107F-43F4-8CDE-12EC121CB454}" srcOrd="7" destOrd="0" presId="urn:microsoft.com/office/officeart/2011/layout/ConvergingText"/>
    <dgm:cxn modelId="{E38E50D6-1E50-4E74-8297-762AC71A30D3}" type="presParOf" srcId="{854B7681-AB12-403E-A926-A729B3A29823}" destId="{FFEB7F5B-ADDC-438D-97B3-405BAC5A6F63}" srcOrd="8" destOrd="0" presId="urn:microsoft.com/office/officeart/2011/layout/ConvergingText"/>
    <dgm:cxn modelId="{27D85715-53FA-4A3C-AF08-3D3456D691F1}" type="presParOf" srcId="{854B7681-AB12-403E-A926-A729B3A29823}" destId="{325E8AF2-7C88-481B-9395-8D7A8E4C1399}" srcOrd="9" destOrd="0" presId="urn:microsoft.com/office/officeart/2011/layout/ConvergingText"/>
    <dgm:cxn modelId="{AC786E93-0CFB-4690-9CF7-D615206F3AB0}" type="presParOf" srcId="{854B7681-AB12-403E-A926-A729B3A29823}" destId="{DB1AF4E8-5384-445C-9B08-BAA14BCE6F55}" srcOrd="10" destOrd="0" presId="urn:microsoft.com/office/officeart/2011/layout/ConvergingText"/>
    <dgm:cxn modelId="{9DBC94C6-F266-406C-8449-2819883B4DF9}" type="presParOf" srcId="{B0F92AE5-4DB4-4962-A995-1F33E90D01D9}" destId="{081F3B6F-BF01-4D9B-B983-DACFF3B12145}" srcOrd="1" destOrd="0" presId="urn:microsoft.com/office/officeart/2011/layout/ConvergingText"/>
    <dgm:cxn modelId="{011620AE-0945-46E8-81D9-55F18EDA2095}" type="presParOf" srcId="{B0F92AE5-4DB4-4962-A995-1F33E90D01D9}" destId="{60251CB9-B1E9-4294-A771-152366670031}" srcOrd="2" destOrd="0" presId="urn:microsoft.com/office/officeart/2011/layout/ConvergingText"/>
    <dgm:cxn modelId="{FFD73072-E01D-4264-8236-AAD88D4132F3}" type="presParOf" srcId="{60251CB9-B1E9-4294-A771-152366670031}" destId="{8B26FAC5-70EC-4EE1-95DD-1FE8EAB1EFD0}" srcOrd="0" destOrd="0" presId="urn:microsoft.com/office/officeart/2011/layout/ConvergingText"/>
    <dgm:cxn modelId="{AE6DE91C-E08F-40B5-9A57-0EFE3AA0AEDC}" type="presParOf" srcId="{60251CB9-B1E9-4294-A771-152366670031}" destId="{B07C45EF-83CF-4AB4-BBB0-38C65277C12D}" srcOrd="1" destOrd="0" presId="urn:microsoft.com/office/officeart/2011/layout/ConvergingText"/>
    <dgm:cxn modelId="{A303CE09-D497-4DD6-B617-607DC8999A23}" type="presParOf" srcId="{60251CB9-B1E9-4294-A771-152366670031}" destId="{6A256201-335A-4B20-BB7F-84C7FF9C2A68}" srcOrd="2" destOrd="0" presId="urn:microsoft.com/office/officeart/2011/layout/ConvergingText"/>
    <dgm:cxn modelId="{268BD708-8531-4702-9BF9-C835B8588B33}" type="presParOf" srcId="{60251CB9-B1E9-4294-A771-152366670031}" destId="{2E657EAB-7484-42B4-A41B-EA166C58AB8F}" srcOrd="3" destOrd="0" presId="urn:microsoft.com/office/officeart/2011/layout/ConvergingText"/>
    <dgm:cxn modelId="{B7F23CA6-123F-4811-9677-4569E39F7568}" type="presParOf" srcId="{60251CB9-B1E9-4294-A771-152366670031}" destId="{F9979FB0-E2E1-447D-92A1-057F1C65A701}" srcOrd="4" destOrd="0" presId="urn:microsoft.com/office/officeart/2011/layout/ConvergingText"/>
    <dgm:cxn modelId="{874580FC-47EC-4E10-9013-CBD13EA40C39}" type="presParOf" srcId="{60251CB9-B1E9-4294-A771-152366670031}" destId="{C6EF57CD-B76B-4AA5-85AB-C5C74DAA64D7}" srcOrd="5" destOrd="0" presId="urn:microsoft.com/office/officeart/2011/layout/ConvergingText"/>
    <dgm:cxn modelId="{9A3D602A-BFEB-41E5-BE38-3E233AEFCBBC}" type="presParOf" srcId="{60251CB9-B1E9-4294-A771-152366670031}" destId="{E798C544-B63D-4743-B275-CDC0A311CE71}" srcOrd="6" destOrd="0" presId="urn:microsoft.com/office/officeart/2011/layout/ConvergingText"/>
    <dgm:cxn modelId="{2D84EFFB-204D-4405-9F32-38B34EFEFA8A}" type="presParOf" srcId="{60251CB9-B1E9-4294-A771-152366670031}" destId="{01E3F2B3-3C10-432B-9F7B-D6AE610676E6}" srcOrd="7" destOrd="0" presId="urn:microsoft.com/office/officeart/2011/layout/ConvergingText"/>
    <dgm:cxn modelId="{AC05A03B-FE90-4000-8495-D2E79776011F}" type="presParOf" srcId="{60251CB9-B1E9-4294-A771-152366670031}" destId="{D60D9588-FF01-4C2A-BD30-63D374584278}" srcOrd="8" destOrd="0" presId="urn:microsoft.com/office/officeart/2011/layout/ConvergingText"/>
    <dgm:cxn modelId="{99C6BD45-F8A6-436E-935C-DE15D36889D1}" type="presParOf" srcId="{60251CB9-B1E9-4294-A771-152366670031}" destId="{F09E52EC-A39A-44A7-9EF4-7910120ED31B}" srcOrd="9" destOrd="0" presId="urn:microsoft.com/office/officeart/2011/layout/ConvergingText"/>
    <dgm:cxn modelId="{33671125-0705-4F09-AA08-F8675325FE4E}" type="presParOf" srcId="{60251CB9-B1E9-4294-A771-152366670031}" destId="{6CA937C6-D097-4F69-9D32-27241CAAC438}" srcOrd="10" destOrd="0" presId="urn:microsoft.com/office/officeart/2011/layout/ConvergingText"/>
    <dgm:cxn modelId="{D18A6554-4F60-4EDE-9E41-19C1CDE8ABD8}" type="presParOf" srcId="{B0F92AE5-4DB4-4962-A995-1F33E90D01D9}" destId="{AC6438CF-47DE-4880-9FF7-6774CB964F98}" srcOrd="3" destOrd="0" presId="urn:microsoft.com/office/officeart/2011/layout/ConvergingText"/>
    <dgm:cxn modelId="{C3F342D2-D5D5-4687-BA3F-F9ABF017566C}" type="presParOf" srcId="{B0F92AE5-4DB4-4962-A995-1F33E90D01D9}" destId="{7B65331C-3208-4DF0-B415-3150E6164576}" srcOrd="4" destOrd="0" presId="urn:microsoft.com/office/officeart/2011/layout/ConvergingText"/>
    <dgm:cxn modelId="{AE67D778-48A7-4AC5-91EB-7D4DA8345DC6}" type="presParOf" srcId="{7B65331C-3208-4DF0-B415-3150E6164576}" destId="{FF5E2F05-3EE3-46FD-ACB8-2BEDEBAD91D7}" srcOrd="0" destOrd="0" presId="urn:microsoft.com/office/officeart/2011/layout/ConvergingText"/>
    <dgm:cxn modelId="{12DBC0D0-771F-4B76-8CE7-E855730948AF}" type="presParOf" srcId="{7B65331C-3208-4DF0-B415-3150E6164576}" destId="{2876F96D-1203-4DDB-89A5-E55C2F0DA6BC}" srcOrd="1" destOrd="0" presId="urn:microsoft.com/office/officeart/2011/layout/ConvergingText"/>
    <dgm:cxn modelId="{8D8CDADB-5EDA-47C4-A1AC-7F4584A0B3D4}" type="presParOf" srcId="{7B65331C-3208-4DF0-B415-3150E6164576}" destId="{78191510-9A2A-4459-8D79-33450EFD0FE6}" srcOrd="2" destOrd="0" presId="urn:microsoft.com/office/officeart/2011/layout/ConvergingText"/>
    <dgm:cxn modelId="{E2369B92-CD2A-4D58-8593-C7C1D745F8C9}" type="presParOf" srcId="{7B65331C-3208-4DF0-B415-3150E6164576}" destId="{00DF3934-71BC-4DDA-A420-2F5D1FA8A4E7}" srcOrd="3" destOrd="0" presId="urn:microsoft.com/office/officeart/2011/layout/ConvergingText"/>
    <dgm:cxn modelId="{CB1FEF00-116B-473C-ABEF-A863A8F1BE99}" type="presParOf" srcId="{7B65331C-3208-4DF0-B415-3150E6164576}" destId="{29444C47-9A88-41A9-97FD-0BE0EEBB8762}" srcOrd="4" destOrd="0" presId="urn:microsoft.com/office/officeart/2011/layout/ConvergingText"/>
    <dgm:cxn modelId="{FF9203B2-8BFC-4007-ABCF-11F5C76637A2}" type="presParOf" srcId="{7B65331C-3208-4DF0-B415-3150E6164576}" destId="{2665CE36-C17D-4683-AA65-CD8183BE9412}" srcOrd="5" destOrd="0" presId="urn:microsoft.com/office/officeart/2011/layout/ConvergingText"/>
    <dgm:cxn modelId="{2F80618C-083D-45A5-B2C7-6F163D2CC3A2}" type="presParOf" srcId="{7B65331C-3208-4DF0-B415-3150E6164576}" destId="{B9E41C1A-21F9-4DF4-AF65-9A63210009A7}" srcOrd="6" destOrd="0" presId="urn:microsoft.com/office/officeart/2011/layout/ConvergingText"/>
    <dgm:cxn modelId="{A8DBF46A-ACDB-4608-985F-0EBCC05DE74A}" type="presParOf" srcId="{7B65331C-3208-4DF0-B415-3150E6164576}" destId="{84A70679-2132-4BF9-B3D4-A33A3446E153}" srcOrd="7" destOrd="0" presId="urn:microsoft.com/office/officeart/2011/layout/ConvergingText"/>
    <dgm:cxn modelId="{4C0EC2AA-79D7-4D59-8A43-5F5F13EEBC11}" type="presParOf" srcId="{7B65331C-3208-4DF0-B415-3150E6164576}" destId="{C25948D4-771E-482D-B8FC-B253E33E23F2}" srcOrd="8" destOrd="0" presId="urn:microsoft.com/office/officeart/2011/layout/ConvergingText"/>
    <dgm:cxn modelId="{9537814D-7D6F-43B8-B852-1EAA3A5AB384}" type="presParOf" srcId="{7B65331C-3208-4DF0-B415-3150E6164576}" destId="{2A425768-CE92-41C3-B599-6816CE0C962B}" srcOrd="9" destOrd="0" presId="urn:microsoft.com/office/officeart/2011/layout/ConvergingText"/>
    <dgm:cxn modelId="{3DA5C245-536A-4763-8CFD-556562F8774D}" type="presParOf" srcId="{7B65331C-3208-4DF0-B415-3150E6164576}" destId="{154B1C8B-5F53-48E7-9248-2D521B0D0128}" srcOrd="10" destOrd="0" presId="urn:microsoft.com/office/officeart/2011/layout/ConvergingText"/>
    <dgm:cxn modelId="{39CB2C83-7BE8-476F-B4D5-9528C7B79C24}" type="presParOf" srcId="{B0F92AE5-4DB4-4962-A995-1F33E90D01D9}" destId="{1C896243-C40F-4D15-BB34-BBC1C02BD0D1}" srcOrd="5" destOrd="0" presId="urn:microsoft.com/office/officeart/2011/layout/ConvergingText"/>
    <dgm:cxn modelId="{ED1037FF-A868-4D45-8875-AC8DAD82D750}" type="presParOf" srcId="{B0F92AE5-4DB4-4962-A995-1F33E90D01D9}" destId="{87373FD0-EDAE-4805-A7B4-9503B6A9B0DE}" srcOrd="6" destOrd="0" presId="urn:microsoft.com/office/officeart/2011/layout/ConvergingText"/>
    <dgm:cxn modelId="{8AF16C0D-256B-4E77-B0ED-7DE723803DAD}" type="presParOf" srcId="{87373FD0-EDAE-4805-A7B4-9503B6A9B0DE}" destId="{4660F988-9B5D-4D98-9BAE-403C71F8A81A}" srcOrd="0" destOrd="0" presId="urn:microsoft.com/office/officeart/2011/layout/ConvergingText"/>
    <dgm:cxn modelId="{9A2FEF27-C238-4294-97B3-F72E15735407}" type="presParOf" srcId="{87373FD0-EDAE-4805-A7B4-9503B6A9B0DE}" destId="{44C119D4-1669-4A58-8A3A-C616A93017E4}" srcOrd="1" destOrd="0" presId="urn:microsoft.com/office/officeart/2011/layout/ConvergingText"/>
    <dgm:cxn modelId="{19C415BD-8B2D-4949-BDF3-D3993173021E}" type="presParOf" srcId="{87373FD0-EDAE-4805-A7B4-9503B6A9B0DE}" destId="{60C676BA-CC6F-4D64-92A1-AEC84987B5BD}" srcOrd="2" destOrd="0" presId="urn:microsoft.com/office/officeart/2011/layout/ConvergingText"/>
    <dgm:cxn modelId="{172681C9-6197-46E0-BAB6-41C361C99E6A}" type="presParOf" srcId="{87373FD0-EDAE-4805-A7B4-9503B6A9B0DE}" destId="{81035FCA-9DD6-4D39-AAD0-84C1A7E84E24}" srcOrd="3" destOrd="0" presId="urn:microsoft.com/office/officeart/2011/layout/ConvergingText"/>
    <dgm:cxn modelId="{8B2F2CD6-D638-4342-AAA6-A3193A8200DD}" type="presParOf" srcId="{87373FD0-EDAE-4805-A7B4-9503B6A9B0DE}" destId="{683BFDF0-6794-477C-BFEC-596C89A2AA39}" srcOrd="4" destOrd="0" presId="urn:microsoft.com/office/officeart/2011/layout/ConvergingText"/>
    <dgm:cxn modelId="{B9339F61-DCAA-420D-8CFC-D0E123F34F74}" type="presParOf" srcId="{87373FD0-EDAE-4805-A7B4-9503B6A9B0DE}" destId="{0ACD40B9-6C5E-479F-9AD9-239BA17DAECF}" srcOrd="5" destOrd="0" presId="urn:microsoft.com/office/officeart/2011/layout/ConvergingText"/>
    <dgm:cxn modelId="{30C7C65F-B3E7-4C70-A3D8-F05EE42245C3}" type="presParOf" srcId="{87373FD0-EDAE-4805-A7B4-9503B6A9B0DE}" destId="{FBE3C99A-562E-4880-ABF0-86ED8129BE8C}" srcOrd="6" destOrd="0" presId="urn:microsoft.com/office/officeart/2011/layout/ConvergingText"/>
    <dgm:cxn modelId="{3526E395-38C6-4AFF-B6F4-C63746AD08F2}" type="presParOf" srcId="{87373FD0-EDAE-4805-A7B4-9503B6A9B0DE}" destId="{8F274FE2-DB83-4E67-AEFA-A13DE80B9A1B}" srcOrd="7" destOrd="0" presId="urn:microsoft.com/office/officeart/2011/layout/ConvergingText"/>
    <dgm:cxn modelId="{22F496A9-CBF5-4121-ABE7-EEE20D8FC789}" type="presParOf" srcId="{87373FD0-EDAE-4805-A7B4-9503B6A9B0DE}" destId="{58B29B92-98AE-4E17-A2BD-3FC46739A5F3}" srcOrd="8" destOrd="0" presId="urn:microsoft.com/office/officeart/2011/layout/ConvergingText"/>
    <dgm:cxn modelId="{6E1FDD1E-BC78-49AA-83A5-9FE1B9C8FA1B}" type="presParOf" srcId="{87373FD0-EDAE-4805-A7B4-9503B6A9B0DE}" destId="{40DA4012-88EF-4ED4-9D58-8BCD4696B27B}" srcOrd="9" destOrd="0" presId="urn:microsoft.com/office/officeart/2011/layout/ConvergingText"/>
    <dgm:cxn modelId="{8BC571B8-E570-4AA1-9C85-6B24957D4694}" type="presParOf" srcId="{87373FD0-EDAE-4805-A7B4-9503B6A9B0DE}" destId="{E154B7AF-253B-4850-AA86-8E992B20973E}" srcOrd="10" destOrd="0" presId="urn:microsoft.com/office/officeart/2011/layout/ConvergingTex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2DC4359-0651-46ED-939A-3D227742E76D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3445FEC-D27D-4C1A-B369-F5DC7689334C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1800" b="0" dirty="0" smtClean="0">
              <a:latin typeface="Montserrat "/>
            </a:rPr>
            <a:t>CUSTOMER ID</a:t>
          </a:r>
          <a:endParaRPr lang="en-US" sz="1800" b="0" dirty="0">
            <a:latin typeface="Montserrat "/>
          </a:endParaRPr>
        </a:p>
      </dgm:t>
    </dgm:pt>
    <dgm:pt modelId="{6A0F854B-1103-4C9D-AD19-896503EF2669}" type="parTrans" cxnId="{FBA7C048-C87F-4D93-93E3-4E444B81C7FF}">
      <dgm:prSet/>
      <dgm:spPr/>
      <dgm:t>
        <a:bodyPr/>
        <a:lstStyle/>
        <a:p>
          <a:endParaRPr lang="en-US"/>
        </a:p>
      </dgm:t>
    </dgm:pt>
    <dgm:pt modelId="{CC67DE25-4F6F-4CB2-B230-E46E5AA47F9D}" type="sibTrans" cxnId="{FBA7C048-C87F-4D93-93E3-4E444B81C7FF}">
      <dgm:prSet/>
      <dgm:spPr/>
      <dgm:t>
        <a:bodyPr/>
        <a:lstStyle/>
        <a:p>
          <a:endParaRPr lang="en-US"/>
        </a:p>
      </dgm:t>
    </dgm:pt>
    <dgm:pt modelId="{B091BEF3-27AA-4E58-AE97-42D448E81ECF}">
      <dgm:prSet phldrT="[Text]" custT="1"/>
      <dgm:spPr>
        <a:solidFill>
          <a:schemeClr val="accent5">
            <a:lumMod val="50000"/>
          </a:schemeClr>
        </a:solidFill>
      </dgm:spPr>
      <dgm:t>
        <a:bodyPr/>
        <a:lstStyle/>
        <a:p>
          <a:r>
            <a:rPr lang="en-US" sz="1800" b="0" dirty="0" smtClean="0">
              <a:latin typeface="Montserrat "/>
            </a:rPr>
            <a:t>TRANSACTION DATE/TIME</a:t>
          </a:r>
          <a:endParaRPr lang="en-US" sz="1800" b="0" dirty="0">
            <a:latin typeface="Montserrat "/>
          </a:endParaRPr>
        </a:p>
      </dgm:t>
    </dgm:pt>
    <dgm:pt modelId="{8D576140-E259-4D6D-8032-147C854882A5}" type="parTrans" cxnId="{F9D2AA2F-281A-48B3-8640-D532F75EA9B6}">
      <dgm:prSet/>
      <dgm:spPr/>
      <dgm:t>
        <a:bodyPr/>
        <a:lstStyle/>
        <a:p>
          <a:endParaRPr lang="en-US"/>
        </a:p>
      </dgm:t>
    </dgm:pt>
    <dgm:pt modelId="{247998FE-E61F-4E35-83F9-4C68298A4F00}" type="sibTrans" cxnId="{F9D2AA2F-281A-48B3-8640-D532F75EA9B6}">
      <dgm:prSet/>
      <dgm:spPr/>
      <dgm:t>
        <a:bodyPr/>
        <a:lstStyle/>
        <a:p>
          <a:endParaRPr lang="en-US"/>
        </a:p>
      </dgm:t>
    </dgm:pt>
    <dgm:pt modelId="{5B2C4C97-362E-4033-811F-0B3D6850A000}">
      <dgm:prSet phldrT="[Text]" custT="1"/>
      <dgm:spPr>
        <a:solidFill>
          <a:schemeClr val="bg1"/>
        </a:solidFill>
      </dgm:spPr>
      <dgm:t>
        <a:bodyPr/>
        <a:lstStyle/>
        <a:p>
          <a:r>
            <a:rPr lang="en-US" sz="1800" b="0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AMOUNT OF TRANSACTION</a:t>
          </a:r>
          <a:endParaRPr lang="en-US" sz="1800" b="0" dirty="0">
            <a:solidFill>
              <a:schemeClr val="bg2">
                <a:lumMod val="10000"/>
              </a:schemeClr>
            </a:solidFill>
            <a:latin typeface="Montserrat "/>
          </a:endParaRPr>
        </a:p>
      </dgm:t>
    </dgm:pt>
    <dgm:pt modelId="{F96E3CA7-A8DD-4424-A362-24B44122A77D}" type="parTrans" cxnId="{AD5FD9F7-BD74-4D34-9E37-3CAA99B57ABB}">
      <dgm:prSet/>
      <dgm:spPr/>
      <dgm:t>
        <a:bodyPr/>
        <a:lstStyle/>
        <a:p>
          <a:endParaRPr lang="en-US"/>
        </a:p>
      </dgm:t>
    </dgm:pt>
    <dgm:pt modelId="{FECD6F21-0C1D-4DB3-B01E-42FE0FD588F8}" type="sibTrans" cxnId="{AD5FD9F7-BD74-4D34-9E37-3CAA99B57ABB}">
      <dgm:prSet/>
      <dgm:spPr/>
      <dgm:t>
        <a:bodyPr/>
        <a:lstStyle/>
        <a:p>
          <a:endParaRPr lang="en-US"/>
        </a:p>
      </dgm:t>
    </dgm:pt>
    <dgm:pt modelId="{C3F1E5ED-F2CC-416D-82D2-2198F19C5189}" type="pres">
      <dgm:prSet presAssocID="{42DC4359-0651-46ED-939A-3D227742E76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9E253DB-0C9F-49BB-8BE0-6F43F48E427A}" type="pres">
      <dgm:prSet presAssocID="{E3445FEC-D27D-4C1A-B369-F5DC7689334C}" presName="composite" presStyleCnt="0"/>
      <dgm:spPr/>
    </dgm:pt>
    <dgm:pt modelId="{B0FD75FE-DAC2-4837-8776-6FF9C4EBE9DD}" type="pres">
      <dgm:prSet presAssocID="{E3445FEC-D27D-4C1A-B369-F5DC7689334C}" presName="rect1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</dgm:spPr>
    </dgm:pt>
    <dgm:pt modelId="{242318BC-C8EA-434C-B0A7-A07D01CAE94B}" type="pres">
      <dgm:prSet presAssocID="{E3445FEC-D27D-4C1A-B369-F5DC7689334C}" presName="wedgeRectCallout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A4E44-1ED9-496A-ABF9-5935BA7FD1EC}" type="pres">
      <dgm:prSet presAssocID="{CC67DE25-4F6F-4CB2-B230-E46E5AA47F9D}" presName="sibTrans" presStyleCnt="0"/>
      <dgm:spPr/>
    </dgm:pt>
    <dgm:pt modelId="{485B7881-F3CA-41B6-B70C-4865D09D7F55}" type="pres">
      <dgm:prSet presAssocID="{B091BEF3-27AA-4E58-AE97-42D448E81ECF}" presName="composite" presStyleCnt="0"/>
      <dgm:spPr/>
    </dgm:pt>
    <dgm:pt modelId="{39D1868A-79F0-4602-A666-E23B3F4977C4}" type="pres">
      <dgm:prSet presAssocID="{B091BEF3-27AA-4E58-AE97-42D448E81ECF}" presName="rect1" presStyleLbl="b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FB62EC-9F41-41EC-B40E-218CC13A8F78}" type="pres">
      <dgm:prSet presAssocID="{B091BEF3-27AA-4E58-AE97-42D448E81ECF}" presName="wedgeRectCallout1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70579C-0890-4026-9F65-B3F7B9F2001F}" type="pres">
      <dgm:prSet presAssocID="{247998FE-E61F-4E35-83F9-4C68298A4F00}" presName="sibTrans" presStyleCnt="0"/>
      <dgm:spPr/>
    </dgm:pt>
    <dgm:pt modelId="{703BC17E-716B-4E30-8E6E-4B26A0754BC1}" type="pres">
      <dgm:prSet presAssocID="{5B2C4C97-362E-4033-811F-0B3D6850A000}" presName="composite" presStyleCnt="0"/>
      <dgm:spPr/>
    </dgm:pt>
    <dgm:pt modelId="{9E1B9B12-A6AA-4D52-9B2A-AEAE1EF87D14}" type="pres">
      <dgm:prSet presAssocID="{5B2C4C97-362E-4033-811F-0B3D6850A000}" presName="rect1" presStyleLbl="b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</dgm:pt>
    <dgm:pt modelId="{2A123F62-A782-4E80-B64A-E4B53FC47D6B}" type="pres">
      <dgm:prSet presAssocID="{5B2C4C97-362E-4033-811F-0B3D6850A000}" presName="wedgeRectCallout1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9D2AA2F-281A-48B3-8640-D532F75EA9B6}" srcId="{42DC4359-0651-46ED-939A-3D227742E76D}" destId="{B091BEF3-27AA-4E58-AE97-42D448E81ECF}" srcOrd="1" destOrd="0" parTransId="{8D576140-E259-4D6D-8032-147C854882A5}" sibTransId="{247998FE-E61F-4E35-83F9-4C68298A4F00}"/>
    <dgm:cxn modelId="{D0B832FA-E876-483A-AB93-03AD3AFDA910}" type="presOf" srcId="{B091BEF3-27AA-4E58-AE97-42D448E81ECF}" destId="{34FB62EC-9F41-41EC-B40E-218CC13A8F78}" srcOrd="0" destOrd="0" presId="urn:microsoft.com/office/officeart/2008/layout/BendingPictureCaptionList"/>
    <dgm:cxn modelId="{AD5FD9F7-BD74-4D34-9E37-3CAA99B57ABB}" srcId="{42DC4359-0651-46ED-939A-3D227742E76D}" destId="{5B2C4C97-362E-4033-811F-0B3D6850A000}" srcOrd="2" destOrd="0" parTransId="{F96E3CA7-A8DD-4424-A362-24B44122A77D}" sibTransId="{FECD6F21-0C1D-4DB3-B01E-42FE0FD588F8}"/>
    <dgm:cxn modelId="{03D143A4-E37F-4A01-9C33-34701A796D10}" type="presOf" srcId="{E3445FEC-D27D-4C1A-B369-F5DC7689334C}" destId="{242318BC-C8EA-434C-B0A7-A07D01CAE94B}" srcOrd="0" destOrd="0" presId="urn:microsoft.com/office/officeart/2008/layout/BendingPictureCaptionList"/>
    <dgm:cxn modelId="{7DD918B6-EB45-419F-867D-B5DD42F2D9DB}" type="presOf" srcId="{5B2C4C97-362E-4033-811F-0B3D6850A000}" destId="{2A123F62-A782-4E80-B64A-E4B53FC47D6B}" srcOrd="0" destOrd="0" presId="urn:microsoft.com/office/officeart/2008/layout/BendingPictureCaptionList"/>
    <dgm:cxn modelId="{FBA7C048-C87F-4D93-93E3-4E444B81C7FF}" srcId="{42DC4359-0651-46ED-939A-3D227742E76D}" destId="{E3445FEC-D27D-4C1A-B369-F5DC7689334C}" srcOrd="0" destOrd="0" parTransId="{6A0F854B-1103-4C9D-AD19-896503EF2669}" sibTransId="{CC67DE25-4F6F-4CB2-B230-E46E5AA47F9D}"/>
    <dgm:cxn modelId="{436E1BED-F2F0-4F34-B430-4916A9C6E89E}" type="presOf" srcId="{42DC4359-0651-46ED-939A-3D227742E76D}" destId="{C3F1E5ED-F2CC-416D-82D2-2198F19C5189}" srcOrd="0" destOrd="0" presId="urn:microsoft.com/office/officeart/2008/layout/BendingPictureCaptionList"/>
    <dgm:cxn modelId="{E84AFCF6-D34A-4E94-8752-40DE273DBD47}" type="presParOf" srcId="{C3F1E5ED-F2CC-416D-82D2-2198F19C5189}" destId="{B9E253DB-0C9F-49BB-8BE0-6F43F48E427A}" srcOrd="0" destOrd="0" presId="urn:microsoft.com/office/officeart/2008/layout/BendingPictureCaptionList"/>
    <dgm:cxn modelId="{99CEE55C-0103-40AC-ABC9-AEA5EEE3A978}" type="presParOf" srcId="{B9E253DB-0C9F-49BB-8BE0-6F43F48E427A}" destId="{B0FD75FE-DAC2-4837-8776-6FF9C4EBE9DD}" srcOrd="0" destOrd="0" presId="urn:microsoft.com/office/officeart/2008/layout/BendingPictureCaptionList"/>
    <dgm:cxn modelId="{CCF17BDA-9FDB-43E2-B2BF-B0B1D86B633D}" type="presParOf" srcId="{B9E253DB-0C9F-49BB-8BE0-6F43F48E427A}" destId="{242318BC-C8EA-434C-B0A7-A07D01CAE94B}" srcOrd="1" destOrd="0" presId="urn:microsoft.com/office/officeart/2008/layout/BendingPictureCaptionList"/>
    <dgm:cxn modelId="{4532D42F-0725-412B-A3F2-6C7E8B8A2B8F}" type="presParOf" srcId="{C3F1E5ED-F2CC-416D-82D2-2198F19C5189}" destId="{2B0A4E44-1ED9-496A-ABF9-5935BA7FD1EC}" srcOrd="1" destOrd="0" presId="urn:microsoft.com/office/officeart/2008/layout/BendingPictureCaptionList"/>
    <dgm:cxn modelId="{11680D0D-0C19-47EE-A65F-0CE7307773D7}" type="presParOf" srcId="{C3F1E5ED-F2CC-416D-82D2-2198F19C5189}" destId="{485B7881-F3CA-41B6-B70C-4865D09D7F55}" srcOrd="2" destOrd="0" presId="urn:microsoft.com/office/officeart/2008/layout/BendingPictureCaptionList"/>
    <dgm:cxn modelId="{1A6BA3C2-2836-476A-BA47-67AA10CF6937}" type="presParOf" srcId="{485B7881-F3CA-41B6-B70C-4865D09D7F55}" destId="{39D1868A-79F0-4602-A666-E23B3F4977C4}" srcOrd="0" destOrd="0" presId="urn:microsoft.com/office/officeart/2008/layout/BendingPictureCaptionList"/>
    <dgm:cxn modelId="{9D6BB3F3-87F7-4415-B1B1-D72DFD75AEF0}" type="presParOf" srcId="{485B7881-F3CA-41B6-B70C-4865D09D7F55}" destId="{34FB62EC-9F41-41EC-B40E-218CC13A8F78}" srcOrd="1" destOrd="0" presId="urn:microsoft.com/office/officeart/2008/layout/BendingPictureCaptionList"/>
    <dgm:cxn modelId="{11FFA46F-480F-4A81-966F-50338DF27EC8}" type="presParOf" srcId="{C3F1E5ED-F2CC-416D-82D2-2198F19C5189}" destId="{A870579C-0890-4026-9F65-B3F7B9F2001F}" srcOrd="3" destOrd="0" presId="urn:microsoft.com/office/officeart/2008/layout/BendingPictureCaptionList"/>
    <dgm:cxn modelId="{342CDE32-D285-4D7B-83E7-B038F8E0A7A1}" type="presParOf" srcId="{C3F1E5ED-F2CC-416D-82D2-2198F19C5189}" destId="{703BC17E-716B-4E30-8E6E-4B26A0754BC1}" srcOrd="4" destOrd="0" presId="urn:microsoft.com/office/officeart/2008/layout/BendingPictureCaptionList"/>
    <dgm:cxn modelId="{8D5DBC9C-F677-4BA0-81A8-ABDB6B7AFC6D}" type="presParOf" srcId="{703BC17E-716B-4E30-8E6E-4B26A0754BC1}" destId="{9E1B9B12-A6AA-4D52-9B2A-AEAE1EF87D14}" srcOrd="0" destOrd="0" presId="urn:microsoft.com/office/officeart/2008/layout/BendingPictureCaptionList"/>
    <dgm:cxn modelId="{EE495C76-BF16-4928-B19D-FBEB5B6E0E25}" type="presParOf" srcId="{703BC17E-716B-4E30-8E6E-4B26A0754BC1}" destId="{2A123F62-A782-4E80-B64A-E4B53FC47D6B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F515275-95F8-4F5B-88A6-5B4EE20CD77F}" type="doc">
      <dgm:prSet loTypeId="urn:diagrams.loki3.com/BracketList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F41E65F-1191-4C46-AD8A-6E2EF11B5AA6}">
      <dgm:prSet phldrT="[Text]" custT="1"/>
      <dgm:spPr>
        <a:solidFill>
          <a:schemeClr val="accent5">
            <a:lumMod val="50000"/>
          </a:schemeClr>
        </a:solidFill>
      </dgm:spPr>
      <dgm:t>
        <a:bodyPr/>
        <a:lstStyle/>
        <a:p>
          <a:pPr algn="ctr"/>
          <a:r>
            <a:rPr lang="en-US" sz="2400" b="1" dirty="0" smtClean="0">
              <a:solidFill>
                <a:schemeClr val="bg1"/>
              </a:solidFill>
              <a:latin typeface="Montserrat "/>
            </a:rPr>
            <a:t>QUINTILES DIVISION:</a:t>
          </a:r>
        </a:p>
        <a:p>
          <a:pPr algn="ctr"/>
          <a:endParaRPr lang="en-US" sz="2400" b="1" dirty="0">
            <a:latin typeface="Montserrat "/>
          </a:endParaRPr>
        </a:p>
      </dgm:t>
    </dgm:pt>
    <dgm:pt modelId="{9C557C4A-0265-49B0-9326-5C56A8583DD1}" type="parTrans" cxnId="{0BFF119D-F3FC-4DF5-A715-AFA2E4CBACAB}">
      <dgm:prSet/>
      <dgm:spPr/>
      <dgm:t>
        <a:bodyPr/>
        <a:lstStyle/>
        <a:p>
          <a:endParaRPr lang="en-US"/>
        </a:p>
      </dgm:t>
    </dgm:pt>
    <dgm:pt modelId="{46CB8710-D503-4497-A6B2-B269C7E3C05C}" type="sibTrans" cxnId="{0BFF119D-F3FC-4DF5-A715-AFA2E4CBACAB}">
      <dgm:prSet/>
      <dgm:spPr/>
      <dgm:t>
        <a:bodyPr/>
        <a:lstStyle/>
        <a:p>
          <a:endParaRPr lang="en-US"/>
        </a:p>
      </dgm:t>
    </dgm:pt>
    <dgm:pt modelId="{5AB68E45-FCB7-452B-97A5-91713CF608BA}">
      <dgm:prSet phldrT="[Text]" custT="1"/>
      <dgm:spPr>
        <a:solidFill>
          <a:srgbClr val="C00000"/>
        </a:solidFill>
      </dgm:spPr>
      <dgm:t>
        <a:bodyPr/>
        <a:lstStyle/>
        <a:p>
          <a:pPr algn="ctr"/>
          <a:r>
            <a:rPr lang="en-US" sz="2400" b="1" dirty="0" smtClean="0">
              <a:solidFill>
                <a:schemeClr val="bg1"/>
              </a:solidFill>
              <a:latin typeface="Montserrat "/>
            </a:rPr>
            <a:t>SCORE DESIGNATION:</a:t>
          </a:r>
        </a:p>
        <a:p>
          <a:pPr algn="r"/>
          <a:endParaRPr lang="en-US" sz="2400" b="1" dirty="0">
            <a:latin typeface="Montserrat "/>
          </a:endParaRPr>
        </a:p>
      </dgm:t>
    </dgm:pt>
    <dgm:pt modelId="{D8A83462-01D2-4BBF-BC95-14205298562F}" type="parTrans" cxnId="{EFAE086E-B139-4479-8002-EC19CAAB496B}">
      <dgm:prSet/>
      <dgm:spPr/>
      <dgm:t>
        <a:bodyPr/>
        <a:lstStyle/>
        <a:p>
          <a:endParaRPr lang="en-US"/>
        </a:p>
      </dgm:t>
    </dgm:pt>
    <dgm:pt modelId="{1643B3EE-BB7B-4B29-BF94-33CA356452F2}" type="sibTrans" cxnId="{EFAE086E-B139-4479-8002-EC19CAAB496B}">
      <dgm:prSet/>
      <dgm:spPr/>
      <dgm:t>
        <a:bodyPr/>
        <a:lstStyle/>
        <a:p>
          <a:endParaRPr lang="en-US"/>
        </a:p>
      </dgm:t>
    </dgm:pt>
    <dgm:pt modelId="{B798F05A-692A-4F2F-9DF0-064E2AC8D8F6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1800" dirty="0" smtClean="0">
              <a:solidFill>
                <a:schemeClr val="bg1"/>
              </a:solidFill>
              <a:latin typeface="Montserrat "/>
            </a:rPr>
            <a:t>ASSIGNING SCORE 1-5 TO THIS QUINTILES. </a:t>
          </a:r>
          <a:endParaRPr lang="en-US" sz="1800" dirty="0">
            <a:solidFill>
              <a:schemeClr val="bg1"/>
            </a:solidFill>
            <a:latin typeface="Montserrat "/>
          </a:endParaRPr>
        </a:p>
      </dgm:t>
    </dgm:pt>
    <dgm:pt modelId="{670A1E9D-72C3-429C-A162-F184EBD439F0}" type="parTrans" cxnId="{EBE2ED99-19F4-40BB-8BDD-DF581616AAE1}">
      <dgm:prSet/>
      <dgm:spPr/>
      <dgm:t>
        <a:bodyPr/>
        <a:lstStyle/>
        <a:p>
          <a:endParaRPr lang="en-US"/>
        </a:p>
      </dgm:t>
    </dgm:pt>
    <dgm:pt modelId="{0429FA0D-932A-483B-9E3D-331DBCD647BE}" type="sibTrans" cxnId="{EBE2ED99-19F4-40BB-8BDD-DF581616AAE1}">
      <dgm:prSet/>
      <dgm:spPr/>
      <dgm:t>
        <a:bodyPr/>
        <a:lstStyle/>
        <a:p>
          <a:endParaRPr lang="en-US"/>
        </a:p>
      </dgm:t>
    </dgm:pt>
    <dgm:pt modelId="{D2696B0D-4673-4982-B949-20A272AB8C6A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1800" dirty="0" smtClean="0">
              <a:solidFill>
                <a:schemeClr val="bg1"/>
              </a:solidFill>
              <a:latin typeface="Montserrat "/>
            </a:rPr>
            <a:t>5 TO HIGHEST FREQUENCY,MONETARY AND LOWEST RECENCY CLASS AND 1 TO LOWEST FREQUENCY, MONETARY AND HIGHEST RECENCY CLASS</a:t>
          </a:r>
          <a:endParaRPr lang="en-US" sz="1800" dirty="0">
            <a:solidFill>
              <a:schemeClr val="bg1"/>
            </a:solidFill>
            <a:latin typeface="Montserrat "/>
          </a:endParaRPr>
        </a:p>
      </dgm:t>
    </dgm:pt>
    <dgm:pt modelId="{8B52ABA7-B1E7-45CA-B326-FDA63FE4BAA0}" type="parTrans" cxnId="{A8C5CA2D-02DA-4022-87F6-930294BDE8B1}">
      <dgm:prSet/>
      <dgm:spPr/>
      <dgm:t>
        <a:bodyPr/>
        <a:lstStyle/>
        <a:p>
          <a:endParaRPr lang="en-US"/>
        </a:p>
      </dgm:t>
    </dgm:pt>
    <dgm:pt modelId="{69776836-40FE-4B0E-BA22-9D478B12FB37}" type="sibTrans" cxnId="{A8C5CA2D-02DA-4022-87F6-930294BDE8B1}">
      <dgm:prSet/>
      <dgm:spPr/>
      <dgm:t>
        <a:bodyPr/>
        <a:lstStyle/>
        <a:p>
          <a:endParaRPr lang="en-US"/>
        </a:p>
      </dgm:t>
    </dgm:pt>
    <dgm:pt modelId="{3BB4AD3D-CD07-4E8D-BC90-9230BE3BFADC}">
      <dgm:prSet phldrT="[Text]" custT="1"/>
      <dgm:spPr>
        <a:solidFill>
          <a:schemeClr val="accent5">
            <a:lumMod val="50000"/>
          </a:schemeClr>
        </a:solidFill>
      </dgm:spPr>
      <dgm:t>
        <a:bodyPr/>
        <a:lstStyle/>
        <a:p>
          <a:pPr algn="l"/>
          <a:r>
            <a:rPr lang="en-US" sz="1800" dirty="0" smtClean="0">
              <a:solidFill>
                <a:schemeClr val="bg1"/>
              </a:solidFill>
              <a:latin typeface="Montserrat "/>
            </a:rPr>
            <a:t>DIVISION OF CUSTOMERS INTO FIVE EQUAL CATEGORIES USING QUINTILES.</a:t>
          </a:r>
          <a:endParaRPr lang="en-US" sz="1800" dirty="0">
            <a:solidFill>
              <a:schemeClr val="bg1"/>
            </a:solidFill>
            <a:latin typeface="Montserrat "/>
          </a:endParaRPr>
        </a:p>
      </dgm:t>
    </dgm:pt>
    <dgm:pt modelId="{6F1DAD06-30D4-405B-AF4D-A810594847A5}" type="sibTrans" cxnId="{2AD9F895-FB4F-4DA6-8CBF-72DB0C349A1D}">
      <dgm:prSet/>
      <dgm:spPr>
        <a:solidFill>
          <a:schemeClr val="bg1"/>
        </a:solidFill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82BBF9AE-C4A1-4065-9F10-9D60E8125DD0}" type="parTrans" cxnId="{2AD9F895-FB4F-4DA6-8CBF-72DB0C349A1D}">
      <dgm:prSet/>
      <dgm:spPr/>
      <dgm:t>
        <a:bodyPr/>
        <a:lstStyle/>
        <a:p>
          <a:endParaRPr lang="en-US"/>
        </a:p>
      </dgm:t>
    </dgm:pt>
    <dgm:pt modelId="{DDA9840D-EA64-4DA1-8DA1-B74D270633C3}">
      <dgm:prSet phldrT="[Text]" custT="1"/>
      <dgm:spPr>
        <a:solidFill>
          <a:schemeClr val="accent5">
            <a:lumMod val="50000"/>
          </a:schemeClr>
        </a:solidFill>
      </dgm:spPr>
      <dgm:t>
        <a:bodyPr/>
        <a:lstStyle/>
        <a:p>
          <a:pPr algn="l"/>
          <a:r>
            <a:rPr lang="en-US" sz="1800" dirty="0" smtClean="0">
              <a:solidFill>
                <a:schemeClr val="bg1"/>
              </a:solidFill>
              <a:latin typeface="Montserrat "/>
            </a:rPr>
            <a:t>EACH  CLASS IS COMPOSED OF EQUAL 20% CUSTOMERS ON THE BASIS OF RFM VARIABLES</a:t>
          </a:r>
          <a:endParaRPr lang="en-US" sz="1800" dirty="0">
            <a:latin typeface="Montserrat "/>
          </a:endParaRPr>
        </a:p>
      </dgm:t>
    </dgm:pt>
    <dgm:pt modelId="{C2CE639A-2DC4-4EE9-81E9-A9E93677337D}" type="sibTrans" cxnId="{BDFFC46C-7263-4337-816F-A8ABD7DC2308}">
      <dgm:prSet/>
      <dgm:spPr/>
      <dgm:t>
        <a:bodyPr/>
        <a:lstStyle/>
        <a:p>
          <a:endParaRPr lang="en-US"/>
        </a:p>
      </dgm:t>
    </dgm:pt>
    <dgm:pt modelId="{173D66BB-C2BC-408A-B5B0-8A8F3FBC66FE}" type="parTrans" cxnId="{BDFFC46C-7263-4337-816F-A8ABD7DC2308}">
      <dgm:prSet/>
      <dgm:spPr/>
      <dgm:t>
        <a:bodyPr/>
        <a:lstStyle/>
        <a:p>
          <a:endParaRPr lang="en-US"/>
        </a:p>
      </dgm:t>
    </dgm:pt>
    <dgm:pt modelId="{F1BA783E-E102-4193-A5B3-788B04FA4979}">
      <dgm:prSet phldrT="[Text]" custT="1"/>
      <dgm:spPr>
        <a:solidFill>
          <a:srgbClr val="C00000"/>
        </a:solidFill>
      </dgm:spPr>
      <dgm:t>
        <a:bodyPr/>
        <a:lstStyle/>
        <a:p>
          <a:endParaRPr lang="en-US" sz="1800" dirty="0">
            <a:solidFill>
              <a:schemeClr val="bg1"/>
            </a:solidFill>
            <a:latin typeface="Montserrat "/>
          </a:endParaRPr>
        </a:p>
      </dgm:t>
    </dgm:pt>
    <dgm:pt modelId="{0E141FD9-649D-4F21-9AF0-CDA2AA310AAE}" type="parTrans" cxnId="{D21C2F99-5F17-4A6A-87F5-48D15D233109}">
      <dgm:prSet/>
      <dgm:spPr/>
      <dgm:t>
        <a:bodyPr/>
        <a:lstStyle/>
        <a:p>
          <a:endParaRPr lang="en-US"/>
        </a:p>
      </dgm:t>
    </dgm:pt>
    <dgm:pt modelId="{4206CE05-C6EB-4978-9480-6924FE93FECE}" type="sibTrans" cxnId="{D21C2F99-5F17-4A6A-87F5-48D15D233109}">
      <dgm:prSet/>
      <dgm:spPr/>
      <dgm:t>
        <a:bodyPr/>
        <a:lstStyle/>
        <a:p>
          <a:endParaRPr lang="en-US"/>
        </a:p>
      </dgm:t>
    </dgm:pt>
    <dgm:pt modelId="{F9F6DBE1-C981-4710-89CC-EE7A1B57840E}">
      <dgm:prSet phldrT="[Text]" custT="1"/>
      <dgm:spPr>
        <a:solidFill>
          <a:schemeClr val="accent5">
            <a:lumMod val="50000"/>
          </a:schemeClr>
        </a:solidFill>
      </dgm:spPr>
      <dgm:t>
        <a:bodyPr/>
        <a:lstStyle/>
        <a:p>
          <a:pPr algn="l"/>
          <a:endParaRPr lang="en-US" sz="1800" dirty="0">
            <a:solidFill>
              <a:schemeClr val="bg1"/>
            </a:solidFill>
            <a:latin typeface="Montserrat "/>
          </a:endParaRPr>
        </a:p>
      </dgm:t>
    </dgm:pt>
    <dgm:pt modelId="{E86F9B9E-38C9-455C-9ED6-DA4D2398F5A0}" type="parTrans" cxnId="{1549DF78-79C0-48F7-8325-76862A78A958}">
      <dgm:prSet/>
      <dgm:spPr/>
      <dgm:t>
        <a:bodyPr/>
        <a:lstStyle/>
        <a:p>
          <a:endParaRPr lang="en-US"/>
        </a:p>
      </dgm:t>
    </dgm:pt>
    <dgm:pt modelId="{C9A41B7C-D10A-46CC-8D70-3757B70E5787}" type="sibTrans" cxnId="{1549DF78-79C0-48F7-8325-76862A78A958}">
      <dgm:prSet/>
      <dgm:spPr/>
      <dgm:t>
        <a:bodyPr/>
        <a:lstStyle/>
        <a:p>
          <a:endParaRPr lang="en-US"/>
        </a:p>
      </dgm:t>
    </dgm:pt>
    <dgm:pt modelId="{BF9B7BF0-C688-43B0-A483-BC55A9BC3B53}" type="pres">
      <dgm:prSet presAssocID="{AF515275-95F8-4F5B-88A6-5B4EE20CD77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4438540-B557-4F47-8D41-A31C1EA79DDB}" type="pres">
      <dgm:prSet presAssocID="{2F41E65F-1191-4C46-AD8A-6E2EF11B5AA6}" presName="linNode" presStyleCnt="0"/>
      <dgm:spPr/>
    </dgm:pt>
    <dgm:pt modelId="{FA971CCD-F747-444C-80D5-48C315704309}" type="pres">
      <dgm:prSet presAssocID="{2F41E65F-1191-4C46-AD8A-6E2EF11B5AA6}" presName="parTx" presStyleLbl="revTx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630899-5CE5-495C-ADF9-A3AC3060EA33}" type="pres">
      <dgm:prSet presAssocID="{2F41E65F-1191-4C46-AD8A-6E2EF11B5AA6}" presName="bracket" presStyleLbl="parChTrans1D1" presStyleIdx="0" presStyleCnt="2"/>
      <dgm:spPr/>
    </dgm:pt>
    <dgm:pt modelId="{6037290E-91F3-4C88-A995-154D4D2B450F}" type="pres">
      <dgm:prSet presAssocID="{2F41E65F-1191-4C46-AD8A-6E2EF11B5AA6}" presName="spH" presStyleCnt="0"/>
      <dgm:spPr/>
    </dgm:pt>
    <dgm:pt modelId="{A076A863-395E-4621-8444-47518DB19F9A}" type="pres">
      <dgm:prSet presAssocID="{2F41E65F-1191-4C46-AD8A-6E2EF11B5AA6}" presName="desTx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69F9AF-BB54-465B-B5BE-D3B9233AA75F}" type="pres">
      <dgm:prSet presAssocID="{46CB8710-D503-4497-A6B2-B269C7E3C05C}" presName="spV" presStyleCnt="0"/>
      <dgm:spPr/>
    </dgm:pt>
    <dgm:pt modelId="{EE093B1F-2A6F-4A2E-B321-5B5FAD240E4E}" type="pres">
      <dgm:prSet presAssocID="{5AB68E45-FCB7-452B-97A5-91713CF608BA}" presName="linNode" presStyleCnt="0"/>
      <dgm:spPr/>
    </dgm:pt>
    <dgm:pt modelId="{F47F9234-F255-4314-86BF-C19807BBE88B}" type="pres">
      <dgm:prSet presAssocID="{5AB68E45-FCB7-452B-97A5-91713CF608BA}" presName="parTx" presStyleLbl="revTx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FC13C8-A94C-4F14-9FB1-3C28CE8D9781}" type="pres">
      <dgm:prSet presAssocID="{5AB68E45-FCB7-452B-97A5-91713CF608BA}" presName="bracket" presStyleLbl="parChTrans1D1" presStyleIdx="1" presStyleCnt="2"/>
      <dgm:spPr/>
      <dgm:t>
        <a:bodyPr/>
        <a:lstStyle/>
        <a:p>
          <a:endParaRPr lang="en-US"/>
        </a:p>
      </dgm:t>
    </dgm:pt>
    <dgm:pt modelId="{DF9A8E74-3784-4B6D-8923-01DD8039200D}" type="pres">
      <dgm:prSet presAssocID="{5AB68E45-FCB7-452B-97A5-91713CF608BA}" presName="spH" presStyleCnt="0"/>
      <dgm:spPr/>
    </dgm:pt>
    <dgm:pt modelId="{339C5AC5-E07B-4E14-86C7-0E265D37ACE3}" type="pres">
      <dgm:prSet presAssocID="{5AB68E45-FCB7-452B-97A5-91713CF608BA}" presName="desTx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4F05FEF-8C58-4AE6-AC1F-FE18E43F366A}" type="presOf" srcId="{AF515275-95F8-4F5B-88A6-5B4EE20CD77F}" destId="{BF9B7BF0-C688-43B0-A483-BC55A9BC3B53}" srcOrd="0" destOrd="0" presId="urn:diagrams.loki3.com/BracketList"/>
    <dgm:cxn modelId="{2B27A4C5-FB30-420D-9A25-553C2BBCE06C}" type="presOf" srcId="{F1BA783E-E102-4193-A5B3-788B04FA4979}" destId="{339C5AC5-E07B-4E14-86C7-0E265D37ACE3}" srcOrd="0" destOrd="1" presId="urn:diagrams.loki3.com/BracketList"/>
    <dgm:cxn modelId="{2D9CCCAB-7432-42EC-823E-4EEF9257B078}" type="presOf" srcId="{DDA9840D-EA64-4DA1-8DA1-B74D270633C3}" destId="{A076A863-395E-4621-8444-47518DB19F9A}" srcOrd="0" destOrd="2" presId="urn:diagrams.loki3.com/BracketList"/>
    <dgm:cxn modelId="{1549DF78-79C0-48F7-8325-76862A78A958}" srcId="{2F41E65F-1191-4C46-AD8A-6E2EF11B5AA6}" destId="{F9F6DBE1-C981-4710-89CC-EE7A1B57840E}" srcOrd="1" destOrd="0" parTransId="{E86F9B9E-38C9-455C-9ED6-DA4D2398F5A0}" sibTransId="{C9A41B7C-D10A-46CC-8D70-3757B70E5787}"/>
    <dgm:cxn modelId="{D21C2F99-5F17-4A6A-87F5-48D15D233109}" srcId="{5AB68E45-FCB7-452B-97A5-91713CF608BA}" destId="{F1BA783E-E102-4193-A5B3-788B04FA4979}" srcOrd="1" destOrd="0" parTransId="{0E141FD9-649D-4F21-9AF0-CDA2AA310AAE}" sibTransId="{4206CE05-C6EB-4978-9480-6924FE93FECE}"/>
    <dgm:cxn modelId="{20C6320D-F7E0-4D0F-A147-D9D0F4425A12}" type="presOf" srcId="{3BB4AD3D-CD07-4E8D-BC90-9230BE3BFADC}" destId="{A076A863-395E-4621-8444-47518DB19F9A}" srcOrd="0" destOrd="0" presId="urn:diagrams.loki3.com/BracketList"/>
    <dgm:cxn modelId="{EFAE086E-B139-4479-8002-EC19CAAB496B}" srcId="{AF515275-95F8-4F5B-88A6-5B4EE20CD77F}" destId="{5AB68E45-FCB7-452B-97A5-91713CF608BA}" srcOrd="1" destOrd="0" parTransId="{D8A83462-01D2-4BBF-BC95-14205298562F}" sibTransId="{1643B3EE-BB7B-4B29-BF94-33CA356452F2}"/>
    <dgm:cxn modelId="{803E0612-9B9E-4E2C-B26A-3D8AA9DC3081}" type="presOf" srcId="{2F41E65F-1191-4C46-AD8A-6E2EF11B5AA6}" destId="{FA971CCD-F747-444C-80D5-48C315704309}" srcOrd="0" destOrd="0" presId="urn:diagrams.loki3.com/BracketList"/>
    <dgm:cxn modelId="{0BFF119D-F3FC-4DF5-A715-AFA2E4CBACAB}" srcId="{AF515275-95F8-4F5B-88A6-5B4EE20CD77F}" destId="{2F41E65F-1191-4C46-AD8A-6E2EF11B5AA6}" srcOrd="0" destOrd="0" parTransId="{9C557C4A-0265-49B0-9326-5C56A8583DD1}" sibTransId="{46CB8710-D503-4497-A6B2-B269C7E3C05C}"/>
    <dgm:cxn modelId="{1E9D57A1-513A-4570-923A-E45309B75B20}" type="presOf" srcId="{D2696B0D-4673-4982-B949-20A272AB8C6A}" destId="{339C5AC5-E07B-4E14-86C7-0E265D37ACE3}" srcOrd="0" destOrd="2" presId="urn:diagrams.loki3.com/BracketList"/>
    <dgm:cxn modelId="{2AD9F895-FB4F-4DA6-8CBF-72DB0C349A1D}" srcId="{2F41E65F-1191-4C46-AD8A-6E2EF11B5AA6}" destId="{3BB4AD3D-CD07-4E8D-BC90-9230BE3BFADC}" srcOrd="0" destOrd="0" parTransId="{82BBF9AE-C4A1-4065-9F10-9D60E8125DD0}" sibTransId="{6F1DAD06-30D4-405B-AF4D-A810594847A5}"/>
    <dgm:cxn modelId="{EBE2ED99-19F4-40BB-8BDD-DF581616AAE1}" srcId="{5AB68E45-FCB7-452B-97A5-91713CF608BA}" destId="{B798F05A-692A-4F2F-9DF0-064E2AC8D8F6}" srcOrd="0" destOrd="0" parTransId="{670A1E9D-72C3-429C-A162-F184EBD439F0}" sibTransId="{0429FA0D-932A-483B-9E3D-331DBCD647BE}"/>
    <dgm:cxn modelId="{F765BCFD-92CC-466B-93A5-0595180C18E4}" type="presOf" srcId="{5AB68E45-FCB7-452B-97A5-91713CF608BA}" destId="{F47F9234-F255-4314-86BF-C19807BBE88B}" srcOrd="0" destOrd="0" presId="urn:diagrams.loki3.com/BracketList"/>
    <dgm:cxn modelId="{BDFFC46C-7263-4337-816F-A8ABD7DC2308}" srcId="{2F41E65F-1191-4C46-AD8A-6E2EF11B5AA6}" destId="{DDA9840D-EA64-4DA1-8DA1-B74D270633C3}" srcOrd="2" destOrd="0" parTransId="{173D66BB-C2BC-408A-B5B0-8A8F3FBC66FE}" sibTransId="{C2CE639A-2DC4-4EE9-81E9-A9E93677337D}"/>
    <dgm:cxn modelId="{A8C5CA2D-02DA-4022-87F6-930294BDE8B1}" srcId="{5AB68E45-FCB7-452B-97A5-91713CF608BA}" destId="{D2696B0D-4673-4982-B949-20A272AB8C6A}" srcOrd="2" destOrd="0" parTransId="{8B52ABA7-B1E7-45CA-B326-FDA63FE4BAA0}" sibTransId="{69776836-40FE-4B0E-BA22-9D478B12FB37}"/>
    <dgm:cxn modelId="{9404407B-6543-42C8-AF63-EF4BA3455AFF}" type="presOf" srcId="{B798F05A-692A-4F2F-9DF0-064E2AC8D8F6}" destId="{339C5AC5-E07B-4E14-86C7-0E265D37ACE3}" srcOrd="0" destOrd="0" presId="urn:diagrams.loki3.com/BracketList"/>
    <dgm:cxn modelId="{F55F245C-179D-47ED-B26B-75BBF9D77DFE}" type="presOf" srcId="{F9F6DBE1-C981-4710-89CC-EE7A1B57840E}" destId="{A076A863-395E-4621-8444-47518DB19F9A}" srcOrd="0" destOrd="1" presId="urn:diagrams.loki3.com/BracketList"/>
    <dgm:cxn modelId="{57163216-E69B-4D37-84C0-5C7395AEB87D}" type="presParOf" srcId="{BF9B7BF0-C688-43B0-A483-BC55A9BC3B53}" destId="{D4438540-B557-4F47-8D41-A31C1EA79DDB}" srcOrd="0" destOrd="0" presId="urn:diagrams.loki3.com/BracketList"/>
    <dgm:cxn modelId="{C67CF43A-8F44-421B-A3DF-63EBDA68D010}" type="presParOf" srcId="{D4438540-B557-4F47-8D41-A31C1EA79DDB}" destId="{FA971CCD-F747-444C-80D5-48C315704309}" srcOrd="0" destOrd="0" presId="urn:diagrams.loki3.com/BracketList"/>
    <dgm:cxn modelId="{64F46D90-E047-47F2-9EE5-5D684BF622B7}" type="presParOf" srcId="{D4438540-B557-4F47-8D41-A31C1EA79DDB}" destId="{D4630899-5CE5-495C-ADF9-A3AC3060EA33}" srcOrd="1" destOrd="0" presId="urn:diagrams.loki3.com/BracketList"/>
    <dgm:cxn modelId="{50DEAB49-EB6C-4ABC-B519-D6309FA3E1F0}" type="presParOf" srcId="{D4438540-B557-4F47-8D41-A31C1EA79DDB}" destId="{6037290E-91F3-4C88-A995-154D4D2B450F}" srcOrd="2" destOrd="0" presId="urn:diagrams.loki3.com/BracketList"/>
    <dgm:cxn modelId="{0788D576-F70C-41F4-B252-BF45514F21D7}" type="presParOf" srcId="{D4438540-B557-4F47-8D41-A31C1EA79DDB}" destId="{A076A863-395E-4621-8444-47518DB19F9A}" srcOrd="3" destOrd="0" presId="urn:diagrams.loki3.com/BracketList"/>
    <dgm:cxn modelId="{D5A990FA-C3B6-4B7C-BDAC-B08188F62CF9}" type="presParOf" srcId="{BF9B7BF0-C688-43B0-A483-BC55A9BC3B53}" destId="{7569F9AF-BB54-465B-B5BE-D3B9233AA75F}" srcOrd="1" destOrd="0" presId="urn:diagrams.loki3.com/BracketList"/>
    <dgm:cxn modelId="{F9BD2C60-146F-4CF9-B3FC-AD89F7D0F606}" type="presParOf" srcId="{BF9B7BF0-C688-43B0-A483-BC55A9BC3B53}" destId="{EE093B1F-2A6F-4A2E-B321-5B5FAD240E4E}" srcOrd="2" destOrd="0" presId="urn:diagrams.loki3.com/BracketList"/>
    <dgm:cxn modelId="{D78D6EA8-6AE7-44FA-8037-0C1099807FA0}" type="presParOf" srcId="{EE093B1F-2A6F-4A2E-B321-5B5FAD240E4E}" destId="{F47F9234-F255-4314-86BF-C19807BBE88B}" srcOrd="0" destOrd="0" presId="urn:diagrams.loki3.com/BracketList"/>
    <dgm:cxn modelId="{1503DDE7-D96E-4D90-A00B-695E894AF744}" type="presParOf" srcId="{EE093B1F-2A6F-4A2E-B321-5B5FAD240E4E}" destId="{79FC13C8-A94C-4F14-9FB1-3C28CE8D9781}" srcOrd="1" destOrd="0" presId="urn:diagrams.loki3.com/BracketList"/>
    <dgm:cxn modelId="{BF2918BA-592D-4968-9EF8-3093427D1AD4}" type="presParOf" srcId="{EE093B1F-2A6F-4A2E-B321-5B5FAD240E4E}" destId="{DF9A8E74-3784-4B6D-8923-01DD8039200D}" srcOrd="2" destOrd="0" presId="urn:diagrams.loki3.com/BracketList"/>
    <dgm:cxn modelId="{7B1727B2-43E7-42CD-B1D9-6C70BDE066B3}" type="presParOf" srcId="{EE093B1F-2A6F-4A2E-B321-5B5FAD240E4E}" destId="{339C5AC5-E07B-4E14-86C7-0E265D37ACE3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292F4A-AA5E-4437-889F-F7E31E6DA9F7}">
      <dsp:nvSpPr>
        <dsp:cNvPr id="0" name=""/>
        <dsp:cNvSpPr/>
      </dsp:nvSpPr>
      <dsp:spPr>
        <a:xfrm>
          <a:off x="0" y="870494"/>
          <a:ext cx="2699238" cy="1287000"/>
        </a:xfrm>
        <a:prstGeom prst="rect">
          <a:avLst/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  <a:latin typeface="Montserrat "/>
            </a:rPr>
            <a:t>CUSTOMER ACQUISITION</a:t>
          </a:r>
          <a:endParaRPr lang="en-US" sz="2000" b="1" kern="1200" dirty="0">
            <a:solidFill>
              <a:schemeClr val="bg1"/>
            </a:solidFill>
            <a:latin typeface="Montserrat "/>
          </a:endParaRPr>
        </a:p>
      </dsp:txBody>
      <dsp:txXfrm>
        <a:off x="0" y="870494"/>
        <a:ext cx="2699238" cy="1287000"/>
      </dsp:txXfrm>
    </dsp:sp>
    <dsp:sp modelId="{39AC5A23-5529-46F9-8BFD-1DABA7614074}">
      <dsp:nvSpPr>
        <dsp:cNvPr id="0" name=""/>
        <dsp:cNvSpPr/>
      </dsp:nvSpPr>
      <dsp:spPr>
        <a:xfrm>
          <a:off x="2699238" y="870494"/>
          <a:ext cx="539847" cy="1287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1DDC37-4433-43E8-99C4-C577E53E9EB2}">
      <dsp:nvSpPr>
        <dsp:cNvPr id="0" name=""/>
        <dsp:cNvSpPr/>
      </dsp:nvSpPr>
      <dsp:spPr>
        <a:xfrm>
          <a:off x="3455024" y="870494"/>
          <a:ext cx="7341928" cy="1287000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The success rate of selling to a new customer is</a:t>
          </a:r>
          <a:endParaRPr lang="en-US" sz="2400" kern="1200" dirty="0">
            <a:solidFill>
              <a:schemeClr val="bg2">
                <a:lumMod val="10000"/>
              </a:schemeClr>
            </a:solidFill>
            <a:latin typeface="Montserrat 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1" kern="1200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5-20%. </a:t>
          </a:r>
          <a:endParaRPr lang="en-US" sz="2400" kern="1200" dirty="0">
            <a:solidFill>
              <a:schemeClr val="bg2">
                <a:lumMod val="10000"/>
              </a:schemeClr>
            </a:solidFill>
            <a:latin typeface="Montserrat "/>
          </a:endParaRPr>
        </a:p>
      </dsp:txBody>
      <dsp:txXfrm>
        <a:off x="3455024" y="870494"/>
        <a:ext cx="7341928" cy="1287000"/>
      </dsp:txXfrm>
    </dsp:sp>
    <dsp:sp modelId="{C2FF7946-3A44-4948-8431-A0E19445ECA6}">
      <dsp:nvSpPr>
        <dsp:cNvPr id="0" name=""/>
        <dsp:cNvSpPr/>
      </dsp:nvSpPr>
      <dsp:spPr>
        <a:xfrm>
          <a:off x="0" y="2391494"/>
          <a:ext cx="2699238" cy="1287000"/>
        </a:xfrm>
        <a:prstGeom prst="rect">
          <a:avLst/>
        </a:prstGeom>
        <a:solidFill>
          <a:schemeClr val="accent5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  <a:latin typeface="Montserrat "/>
            </a:rPr>
            <a:t>RETENTATION</a:t>
          </a:r>
          <a:endParaRPr lang="en-US" sz="2000" b="1" kern="1200" dirty="0">
            <a:solidFill>
              <a:schemeClr val="bg1"/>
            </a:solidFill>
            <a:latin typeface="Montserrat "/>
          </a:endParaRPr>
        </a:p>
      </dsp:txBody>
      <dsp:txXfrm>
        <a:off x="0" y="2391494"/>
        <a:ext cx="2699238" cy="1287000"/>
      </dsp:txXfrm>
    </dsp:sp>
    <dsp:sp modelId="{8DB9C424-281B-4EFF-8439-ED608C847A5F}">
      <dsp:nvSpPr>
        <dsp:cNvPr id="0" name=""/>
        <dsp:cNvSpPr/>
      </dsp:nvSpPr>
      <dsp:spPr>
        <a:xfrm>
          <a:off x="2699238" y="2391494"/>
          <a:ext cx="539847" cy="1287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965C1C-5953-4F43-A048-77E068FB1DCB}">
      <dsp:nvSpPr>
        <dsp:cNvPr id="0" name=""/>
        <dsp:cNvSpPr/>
      </dsp:nvSpPr>
      <dsp:spPr>
        <a:xfrm>
          <a:off x="3455024" y="2391494"/>
          <a:ext cx="7341928" cy="1287000"/>
        </a:xfrm>
        <a:prstGeom prst="rect">
          <a:avLst/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The success rate of selling to a customer you already have is </a:t>
          </a:r>
          <a:r>
            <a:rPr lang="en-US" sz="2400" b="1" kern="1200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60-70%.</a:t>
          </a:r>
          <a:endParaRPr lang="en-US" sz="2400" b="1" kern="1200" dirty="0">
            <a:solidFill>
              <a:schemeClr val="bg2">
                <a:lumMod val="10000"/>
              </a:schemeClr>
            </a:solidFill>
            <a:latin typeface="Montserrat "/>
          </a:endParaRPr>
        </a:p>
      </dsp:txBody>
      <dsp:txXfrm>
        <a:off x="3455024" y="2391494"/>
        <a:ext cx="7341928" cy="1287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F64FD8-79D7-49F2-A9D0-C79F69F23B7B}">
      <dsp:nvSpPr>
        <dsp:cNvPr id="0" name=""/>
        <dsp:cNvSpPr/>
      </dsp:nvSpPr>
      <dsp:spPr>
        <a:xfrm>
          <a:off x="1298" y="289318"/>
          <a:ext cx="2768506" cy="1661103"/>
        </a:xfrm>
        <a:prstGeom prst="roundRect">
          <a:avLst>
            <a:gd name="adj" fmla="val 10000"/>
          </a:avLst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kern="1200" dirty="0" smtClean="0">
              <a:latin typeface="Montserrat "/>
            </a:rPr>
            <a:t>WHAT WE NEED TO DO KNOW ??</a:t>
          </a:r>
          <a:endParaRPr lang="en-US" sz="2400" b="0" kern="1200" dirty="0">
            <a:latin typeface="Montserrat "/>
          </a:endParaRPr>
        </a:p>
      </dsp:txBody>
      <dsp:txXfrm>
        <a:off x="49950" y="337970"/>
        <a:ext cx="2671202" cy="1563799"/>
      </dsp:txXfrm>
    </dsp:sp>
    <dsp:sp modelId="{127FBA17-44E7-449D-9117-92A3641380AA}">
      <dsp:nvSpPr>
        <dsp:cNvPr id="0" name=""/>
        <dsp:cNvSpPr/>
      </dsp:nvSpPr>
      <dsp:spPr>
        <a:xfrm>
          <a:off x="3046655" y="776575"/>
          <a:ext cx="586923" cy="686589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3046655" y="913893"/>
        <a:ext cx="410846" cy="411953"/>
      </dsp:txXfrm>
    </dsp:sp>
    <dsp:sp modelId="{98C3C1EB-83C2-494B-8CEC-6E92AFC6A580}">
      <dsp:nvSpPr>
        <dsp:cNvPr id="0" name=""/>
        <dsp:cNvSpPr/>
      </dsp:nvSpPr>
      <dsp:spPr>
        <a:xfrm>
          <a:off x="3877207" y="289318"/>
          <a:ext cx="2768506" cy="1661103"/>
        </a:xfrm>
        <a:prstGeom prst="roundRect">
          <a:avLst>
            <a:gd name="adj" fmla="val 10000"/>
          </a:avLst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kern="1200" dirty="0" smtClean="0">
              <a:latin typeface="Montserrat "/>
            </a:rPr>
            <a:t>UNDERSTAND CUSTOMER </a:t>
          </a:r>
          <a:r>
            <a:rPr lang="en-US" sz="2400" b="0" kern="1200" dirty="0" smtClean="0">
              <a:latin typeface="Montserrat "/>
            </a:rPr>
            <a:t>BEHAVIOUR IN PAST</a:t>
          </a:r>
          <a:endParaRPr lang="en-US" sz="2400" b="0" kern="1200" dirty="0">
            <a:latin typeface="Montserrat "/>
          </a:endParaRPr>
        </a:p>
      </dsp:txBody>
      <dsp:txXfrm>
        <a:off x="3925859" y="337970"/>
        <a:ext cx="2671202" cy="15637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5F7884-C047-49C1-BDE9-40C2DB89E89E}">
      <dsp:nvSpPr>
        <dsp:cNvPr id="0" name=""/>
        <dsp:cNvSpPr/>
      </dsp:nvSpPr>
      <dsp:spPr>
        <a:xfrm>
          <a:off x="0" y="936259"/>
          <a:ext cx="7099643" cy="1033978"/>
        </a:xfrm>
        <a:prstGeom prst="rightArrow">
          <a:avLst>
            <a:gd name="adj1" fmla="val 50000"/>
            <a:gd name="adj2" fmla="val 50000"/>
          </a:avLst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64144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Montserrat "/>
            </a:rPr>
            <a:t>how </a:t>
          </a:r>
          <a:r>
            <a:rPr lang="en-US" sz="1500" b="1" kern="1200" dirty="0" smtClean="0">
              <a:latin typeface="Montserrat "/>
            </a:rPr>
            <a:t>recently did they bought</a:t>
          </a:r>
          <a:endParaRPr lang="en-US" sz="1500" kern="1200" dirty="0"/>
        </a:p>
      </dsp:txBody>
      <dsp:txXfrm>
        <a:off x="0" y="1194754"/>
        <a:ext cx="6841149" cy="516989"/>
      </dsp:txXfrm>
    </dsp:sp>
    <dsp:sp modelId="{99C24882-1382-4373-B570-EDB42B184F85}">
      <dsp:nvSpPr>
        <dsp:cNvPr id="0" name=""/>
        <dsp:cNvSpPr/>
      </dsp:nvSpPr>
      <dsp:spPr>
        <a:xfrm>
          <a:off x="2186690" y="1598577"/>
          <a:ext cx="4912952" cy="1033978"/>
        </a:xfrm>
        <a:prstGeom prst="rightArrow">
          <a:avLst>
            <a:gd name="adj1" fmla="val 50000"/>
            <a:gd name="adj2" fmla="val 50000"/>
          </a:avLst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64144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latin typeface="Montserrat "/>
            </a:rPr>
            <a:t>how often did they bought</a:t>
          </a:r>
          <a:endParaRPr lang="en-US" sz="1500" kern="1200" dirty="0" smtClean="0">
            <a:latin typeface="Montserrat "/>
          </a:endParaRPr>
        </a:p>
      </dsp:txBody>
      <dsp:txXfrm>
        <a:off x="2186690" y="1857072"/>
        <a:ext cx="4654458" cy="516989"/>
      </dsp:txXfrm>
    </dsp:sp>
    <dsp:sp modelId="{2F3896AC-F0DF-4FBF-824D-495F2845D424}">
      <dsp:nvSpPr>
        <dsp:cNvPr id="0" name=""/>
        <dsp:cNvSpPr/>
      </dsp:nvSpPr>
      <dsp:spPr>
        <a:xfrm>
          <a:off x="4373380" y="2295472"/>
          <a:ext cx="2726262" cy="1033978"/>
        </a:xfrm>
        <a:prstGeom prst="rightArrow">
          <a:avLst>
            <a:gd name="adj1" fmla="val 50000"/>
            <a:gd name="adj2" fmla="val 50000"/>
          </a:avLst>
        </a:prstGeom>
        <a:solidFill>
          <a:schemeClr val="bg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254000" bIns="164144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>
              <a:solidFill>
                <a:schemeClr val="accent1">
                  <a:lumMod val="50000"/>
                </a:schemeClr>
              </a:solidFill>
              <a:latin typeface="Montserrat "/>
            </a:rPr>
            <a:t>how much did they buy</a:t>
          </a:r>
          <a:r>
            <a:rPr lang="en-US" sz="1500" b="1" kern="1200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.</a:t>
          </a:r>
          <a:endParaRPr lang="en-US" sz="1500" kern="1200" dirty="0">
            <a:solidFill>
              <a:schemeClr val="bg2">
                <a:lumMod val="10000"/>
              </a:schemeClr>
            </a:solidFill>
          </a:endParaRPr>
        </a:p>
      </dsp:txBody>
      <dsp:txXfrm>
        <a:off x="4373380" y="2553967"/>
        <a:ext cx="2467768" cy="51698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2BC029-E3B9-44A2-B4FB-A36AE8CEA6BA}">
      <dsp:nvSpPr>
        <dsp:cNvPr id="0" name=""/>
        <dsp:cNvSpPr/>
      </dsp:nvSpPr>
      <dsp:spPr>
        <a:xfrm>
          <a:off x="652443" y="280223"/>
          <a:ext cx="3621355" cy="3621355"/>
        </a:xfrm>
        <a:prstGeom prst="pie">
          <a:avLst>
            <a:gd name="adj1" fmla="val 16200000"/>
            <a:gd name="adj2" fmla="val 1800000"/>
          </a:avLst>
        </a:prstGeom>
        <a:solidFill>
          <a:srgbClr val="C00000"/>
        </a:solidFill>
        <a:ln w="12700" cap="flat" cmpd="sng" algn="ctr">
          <a:solidFill>
            <a:schemeClr val="accent4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4">
            <a:shade val="50000"/>
          </a:schemeClr>
        </a:lnRef>
        <a:fillRef idx="1">
          <a:schemeClr val="accent4"/>
        </a:fillRef>
        <a:effectRef idx="0">
          <a:schemeClr val="accent4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latin typeface="Raleway" panose="020B0003030101060003"/>
            </a:rPr>
            <a:t>RECENCY</a:t>
          </a:r>
          <a:endParaRPr lang="en-US" sz="1400" kern="1200" dirty="0">
            <a:latin typeface="Raleway" panose="020B0003030101060003"/>
          </a:endParaRPr>
        </a:p>
      </dsp:txBody>
      <dsp:txXfrm>
        <a:off x="2560983" y="1047606"/>
        <a:ext cx="1293341" cy="1077784"/>
      </dsp:txXfrm>
    </dsp:sp>
    <dsp:sp modelId="{A5B0013A-5637-4959-BECB-E694D91B5DF7}">
      <dsp:nvSpPr>
        <dsp:cNvPr id="0" name=""/>
        <dsp:cNvSpPr/>
      </dsp:nvSpPr>
      <dsp:spPr>
        <a:xfrm>
          <a:off x="577860" y="409558"/>
          <a:ext cx="3621355" cy="3621355"/>
        </a:xfrm>
        <a:prstGeom prst="pie">
          <a:avLst>
            <a:gd name="adj1" fmla="val 1800000"/>
            <a:gd name="adj2" fmla="val 9000000"/>
          </a:avLst>
        </a:prstGeom>
        <a:solidFill>
          <a:schemeClr val="bg1"/>
        </a:solidFill>
        <a:ln w="12700" cap="flat" cmpd="sng" algn="ctr">
          <a:solidFill>
            <a:schemeClr val="accent2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solidFill>
                <a:schemeClr val="tx2">
                  <a:lumMod val="50000"/>
                </a:schemeClr>
              </a:solidFill>
              <a:latin typeface="Raleway" panose="020B0003030101060003"/>
            </a:rPr>
            <a:t>MONETARY</a:t>
          </a:r>
          <a:endParaRPr lang="en-US" sz="1400" kern="1200" dirty="0">
            <a:solidFill>
              <a:schemeClr val="tx2">
                <a:lumMod val="50000"/>
              </a:schemeClr>
            </a:solidFill>
            <a:latin typeface="Raleway" panose="020B0003030101060003"/>
          </a:endParaRPr>
        </a:p>
      </dsp:txBody>
      <dsp:txXfrm>
        <a:off x="1440088" y="2759127"/>
        <a:ext cx="1940011" cy="948450"/>
      </dsp:txXfrm>
    </dsp:sp>
    <dsp:sp modelId="{3FA00F48-1124-4885-AD7B-E79CCDE1C6EF}">
      <dsp:nvSpPr>
        <dsp:cNvPr id="0" name=""/>
        <dsp:cNvSpPr/>
      </dsp:nvSpPr>
      <dsp:spPr>
        <a:xfrm>
          <a:off x="503278" y="280223"/>
          <a:ext cx="3621355" cy="3621355"/>
        </a:xfrm>
        <a:prstGeom prst="pie">
          <a:avLst>
            <a:gd name="adj1" fmla="val 9000000"/>
            <a:gd name="adj2" fmla="val 16200000"/>
          </a:avLst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accent5">
              <a:shade val="50000"/>
            </a:schemeClr>
          </a:solidFill>
          <a:prstDash val="solid"/>
          <a:miter lim="800000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latin typeface="Raleway" panose="020B0003030101060003"/>
            </a:rPr>
            <a:t>FREQUENCY</a:t>
          </a:r>
          <a:endParaRPr lang="en-US" sz="1400" kern="1200" dirty="0">
            <a:latin typeface="Raleway" panose="020B0003030101060003"/>
          </a:endParaRPr>
        </a:p>
      </dsp:txBody>
      <dsp:txXfrm>
        <a:off x="922751" y="1047606"/>
        <a:ext cx="1293341" cy="1077784"/>
      </dsp:txXfrm>
    </dsp:sp>
    <dsp:sp modelId="{63C00227-FFD0-4736-B98B-9F1FA1E6D506}">
      <dsp:nvSpPr>
        <dsp:cNvPr id="0" name=""/>
        <dsp:cNvSpPr/>
      </dsp:nvSpPr>
      <dsp:spPr>
        <a:xfrm>
          <a:off x="428563" y="56044"/>
          <a:ext cx="4069713" cy="4069713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889035-CFED-4A0F-BB36-63D2B6FD0EE8}">
      <dsp:nvSpPr>
        <dsp:cNvPr id="0" name=""/>
        <dsp:cNvSpPr/>
      </dsp:nvSpPr>
      <dsp:spPr>
        <a:xfrm>
          <a:off x="353681" y="185149"/>
          <a:ext cx="4069713" cy="4069713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ADA03B-9329-4C0D-8754-FDAFA3459873}">
      <dsp:nvSpPr>
        <dsp:cNvPr id="0" name=""/>
        <dsp:cNvSpPr/>
      </dsp:nvSpPr>
      <dsp:spPr>
        <a:xfrm>
          <a:off x="278800" y="56044"/>
          <a:ext cx="4069713" cy="4069713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C7C889-7C2D-4779-A320-28207399CBB1}">
      <dsp:nvSpPr>
        <dsp:cNvPr id="0" name=""/>
        <dsp:cNvSpPr/>
      </dsp:nvSpPr>
      <dsp:spPr>
        <a:xfrm>
          <a:off x="0" y="450153"/>
          <a:ext cx="2951463" cy="1770877"/>
        </a:xfrm>
        <a:prstGeom prst="rect">
          <a:avLst/>
        </a:prstGeom>
        <a:solidFill>
          <a:srgbClr val="C00000"/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OPTIMIZING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MARKETING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BUDGET</a:t>
          </a:r>
          <a:endParaRPr lang="en-US" sz="1800" kern="1200" dirty="0">
            <a:latin typeface="Montserrat "/>
          </a:endParaRPr>
        </a:p>
      </dsp:txBody>
      <dsp:txXfrm>
        <a:off x="0" y="450153"/>
        <a:ext cx="2951463" cy="1770877"/>
      </dsp:txXfrm>
    </dsp:sp>
    <dsp:sp modelId="{5A23910E-B06C-4E71-8343-D460D0FA764A}">
      <dsp:nvSpPr>
        <dsp:cNvPr id="0" name=""/>
        <dsp:cNvSpPr/>
      </dsp:nvSpPr>
      <dsp:spPr>
        <a:xfrm>
          <a:off x="3246609" y="450153"/>
          <a:ext cx="2951463" cy="1770877"/>
        </a:xfrm>
        <a:prstGeom prst="rect">
          <a:avLst/>
        </a:prstGeom>
        <a:solidFill>
          <a:schemeClr val="accent5">
            <a:lumMod val="5000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INCREASING CONVERSATION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RATE</a:t>
          </a:r>
          <a:endParaRPr lang="en-US" sz="1800" kern="1200" dirty="0">
            <a:latin typeface="Montserrat "/>
          </a:endParaRPr>
        </a:p>
      </dsp:txBody>
      <dsp:txXfrm>
        <a:off x="3246609" y="450153"/>
        <a:ext cx="2951463" cy="1770877"/>
      </dsp:txXfrm>
    </dsp:sp>
    <dsp:sp modelId="{2AF8ED28-C52F-4116-B0C7-CDA603E77C8D}">
      <dsp:nvSpPr>
        <dsp:cNvPr id="0" name=""/>
        <dsp:cNvSpPr/>
      </dsp:nvSpPr>
      <dsp:spPr>
        <a:xfrm>
          <a:off x="6493218" y="450153"/>
          <a:ext cx="2951463" cy="1770877"/>
        </a:xfrm>
        <a:prstGeom prst="rect">
          <a:avLst/>
        </a:prstGeom>
        <a:solidFill>
          <a:schemeClr val="bg1"/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2">
                  <a:lumMod val="50000"/>
                </a:schemeClr>
              </a:solidFill>
              <a:latin typeface="Montserrat "/>
            </a:rPr>
            <a:t>PERSONALIZATION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2">
                  <a:lumMod val="50000"/>
                </a:schemeClr>
              </a:solidFill>
              <a:latin typeface="Montserrat "/>
            </a:rPr>
            <a:t>OF 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2">
                  <a:lumMod val="50000"/>
                </a:schemeClr>
              </a:solidFill>
              <a:latin typeface="Montserrat "/>
            </a:rPr>
            <a:t>MARKETING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chemeClr val="tx2">
                  <a:lumMod val="50000"/>
                </a:schemeClr>
              </a:solidFill>
              <a:latin typeface="Montserrat "/>
            </a:rPr>
            <a:t>STRATEGIES</a:t>
          </a:r>
          <a:endParaRPr lang="en-US" sz="1800" kern="1200" dirty="0">
            <a:solidFill>
              <a:schemeClr val="tx2">
                <a:lumMod val="50000"/>
              </a:schemeClr>
            </a:solidFill>
            <a:latin typeface="Montserrat "/>
          </a:endParaRPr>
        </a:p>
      </dsp:txBody>
      <dsp:txXfrm>
        <a:off x="6493218" y="450153"/>
        <a:ext cx="2951463" cy="1770877"/>
      </dsp:txXfrm>
    </dsp:sp>
    <dsp:sp modelId="{AD14EB72-7187-4FDD-A93E-56B068F333B9}">
      <dsp:nvSpPr>
        <dsp:cNvPr id="0" name=""/>
        <dsp:cNvSpPr/>
      </dsp:nvSpPr>
      <dsp:spPr>
        <a:xfrm>
          <a:off x="1623304" y="2516177"/>
          <a:ext cx="2951463" cy="1770877"/>
        </a:xfrm>
        <a:prstGeom prst="rect">
          <a:avLst/>
        </a:prstGeom>
        <a:solidFill>
          <a:schemeClr val="accent5">
            <a:lumMod val="5000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INCREASE REVENUE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AND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PROFITS</a:t>
          </a:r>
          <a:endParaRPr lang="en-US" sz="1800" kern="1200" dirty="0">
            <a:latin typeface="Montserrat "/>
          </a:endParaRPr>
        </a:p>
      </dsp:txBody>
      <dsp:txXfrm>
        <a:off x="1623304" y="2516177"/>
        <a:ext cx="2951463" cy="1770877"/>
      </dsp:txXfrm>
    </dsp:sp>
    <dsp:sp modelId="{81CA185C-5AE0-48FF-A528-268D0DBEDBC6}">
      <dsp:nvSpPr>
        <dsp:cNvPr id="0" name=""/>
        <dsp:cNvSpPr/>
      </dsp:nvSpPr>
      <dsp:spPr>
        <a:xfrm>
          <a:off x="4869914" y="2516177"/>
          <a:ext cx="2951463" cy="1770877"/>
        </a:xfrm>
        <a:prstGeom prst="rect">
          <a:avLst/>
        </a:prstGeom>
        <a:solidFill>
          <a:srgbClr val="C00000"/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IDENTIFICATION OF YOUR BEST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Montserrat "/>
            </a:rPr>
            <a:t>CUSTOMERS</a:t>
          </a:r>
          <a:endParaRPr lang="en-US" sz="1800" kern="1200" dirty="0">
            <a:latin typeface="Montserrat "/>
          </a:endParaRPr>
        </a:p>
      </dsp:txBody>
      <dsp:txXfrm>
        <a:off x="4869914" y="2516177"/>
        <a:ext cx="2951463" cy="177087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DF3337-DE3D-4913-9E60-9AA2FA62EEAF}">
      <dsp:nvSpPr>
        <dsp:cNvPr id="0" name=""/>
        <dsp:cNvSpPr/>
      </dsp:nvSpPr>
      <dsp:spPr>
        <a:xfrm>
          <a:off x="1444029" y="0"/>
          <a:ext cx="6418348" cy="6418348"/>
        </a:xfrm>
        <a:prstGeom prst="triangle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067C87-C13F-444A-ABAC-A3C491207D44}">
      <dsp:nvSpPr>
        <dsp:cNvPr id="0" name=""/>
        <dsp:cNvSpPr/>
      </dsp:nvSpPr>
      <dsp:spPr>
        <a:xfrm>
          <a:off x="3843849" y="642461"/>
          <a:ext cx="5790633" cy="912608"/>
        </a:xfrm>
        <a:prstGeom prst="roundRect">
          <a:avLst/>
        </a:prstGeom>
        <a:solidFill>
          <a:srgbClr val="C000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1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baseline="0" dirty="0" smtClean="0">
              <a:solidFill>
                <a:schemeClr val="bg1"/>
              </a:solidFill>
              <a:latin typeface="Montserrat "/>
            </a:rPr>
            <a:t>Who are the loyal customers of a store?</a:t>
          </a:r>
          <a:endParaRPr lang="en-US" sz="1800" b="0" kern="1200" baseline="0" dirty="0">
            <a:solidFill>
              <a:schemeClr val="bg1"/>
            </a:solidFill>
            <a:latin typeface="Montserrat "/>
          </a:endParaRPr>
        </a:p>
      </dsp:txBody>
      <dsp:txXfrm>
        <a:off x="3888399" y="687011"/>
        <a:ext cx="5701533" cy="823508"/>
      </dsp:txXfrm>
    </dsp:sp>
    <dsp:sp modelId="{52ACCD02-FD9E-4FE0-989E-5D680AB731EF}">
      <dsp:nvSpPr>
        <dsp:cNvPr id="0" name=""/>
        <dsp:cNvSpPr/>
      </dsp:nvSpPr>
      <dsp:spPr>
        <a:xfrm>
          <a:off x="3843849" y="1669146"/>
          <a:ext cx="5790633" cy="912608"/>
        </a:xfrm>
        <a:prstGeom prst="roundRect">
          <a:avLst/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1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baseline="0" dirty="0" smtClean="0">
              <a:solidFill>
                <a:schemeClr val="bg1"/>
              </a:solidFill>
              <a:latin typeface="Montserrat "/>
            </a:rPr>
            <a:t>Which customers have the potential to convert into regular profitable customers?</a:t>
          </a:r>
          <a:endParaRPr lang="en-US" sz="1800" b="0" kern="1200" baseline="0" dirty="0">
            <a:solidFill>
              <a:schemeClr val="bg1"/>
            </a:solidFill>
            <a:latin typeface="Montserrat "/>
          </a:endParaRPr>
        </a:p>
      </dsp:txBody>
      <dsp:txXfrm>
        <a:off x="3888399" y="1713696"/>
        <a:ext cx="5701533" cy="823508"/>
      </dsp:txXfrm>
    </dsp:sp>
    <dsp:sp modelId="{43E15781-79FF-409E-8A6F-5E4560EFDAFD}">
      <dsp:nvSpPr>
        <dsp:cNvPr id="0" name=""/>
        <dsp:cNvSpPr/>
      </dsp:nvSpPr>
      <dsp:spPr>
        <a:xfrm>
          <a:off x="3843849" y="2695831"/>
          <a:ext cx="5790633" cy="912608"/>
        </a:xfrm>
        <a:prstGeom prst="roundRect">
          <a:avLst/>
        </a:prstGeom>
        <a:solidFill>
          <a:srgbClr val="C0000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1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baseline="0" dirty="0" smtClean="0">
              <a:solidFill>
                <a:schemeClr val="bg1"/>
              </a:solidFill>
              <a:latin typeface="Montserrat "/>
            </a:rPr>
            <a:t>Which customers a store must retain?</a:t>
          </a:r>
          <a:endParaRPr lang="en-US" sz="1800" b="0" i="0" kern="1200" baseline="0" dirty="0">
            <a:solidFill>
              <a:schemeClr val="bg1"/>
            </a:solidFill>
            <a:latin typeface="Montserrat "/>
          </a:endParaRPr>
        </a:p>
      </dsp:txBody>
      <dsp:txXfrm>
        <a:off x="3888399" y="2740381"/>
        <a:ext cx="5701533" cy="823508"/>
      </dsp:txXfrm>
    </dsp:sp>
    <dsp:sp modelId="{FDEF5E08-3734-46AA-A0E2-AF15B8C1D5EE}">
      <dsp:nvSpPr>
        <dsp:cNvPr id="0" name=""/>
        <dsp:cNvSpPr/>
      </dsp:nvSpPr>
      <dsp:spPr>
        <a:xfrm>
          <a:off x="3843849" y="3722516"/>
          <a:ext cx="5790633" cy="912608"/>
        </a:xfrm>
        <a:prstGeom prst="roundRect">
          <a:avLst/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1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baseline="0" dirty="0" smtClean="0">
              <a:solidFill>
                <a:schemeClr val="bg1"/>
              </a:solidFill>
              <a:latin typeface="Montserrat "/>
            </a:rPr>
            <a:t>Which group of customers is most probable to respond to your campaign? </a:t>
          </a:r>
          <a:endParaRPr lang="en-US" sz="1800" b="0" kern="1200" baseline="0" dirty="0">
            <a:solidFill>
              <a:schemeClr val="bg1"/>
            </a:solidFill>
            <a:latin typeface="Montserrat "/>
          </a:endParaRPr>
        </a:p>
      </dsp:txBody>
      <dsp:txXfrm>
        <a:off x="3888399" y="3767066"/>
        <a:ext cx="5701533" cy="823508"/>
      </dsp:txXfrm>
    </dsp:sp>
    <dsp:sp modelId="{3B5C01EE-1155-4E45-BE95-79EF7DB71F38}">
      <dsp:nvSpPr>
        <dsp:cNvPr id="0" name=""/>
        <dsp:cNvSpPr/>
      </dsp:nvSpPr>
      <dsp:spPr>
        <a:xfrm>
          <a:off x="3843849" y="4749201"/>
          <a:ext cx="5790633" cy="912608"/>
        </a:xfrm>
        <a:prstGeom prst="roundRect">
          <a:avLst/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1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baseline="0" dirty="0" smtClean="0">
              <a:solidFill>
                <a:schemeClr val="bg1"/>
              </a:solidFill>
              <a:latin typeface="Montserrat "/>
            </a:rPr>
            <a:t>Who are the churned out customers and who are about to churn?</a:t>
          </a:r>
          <a:endParaRPr lang="en-US" sz="1800" b="0" kern="1200" baseline="0" dirty="0">
            <a:solidFill>
              <a:schemeClr val="bg1"/>
            </a:solidFill>
            <a:latin typeface="Montserrat "/>
          </a:endParaRPr>
        </a:p>
      </dsp:txBody>
      <dsp:txXfrm>
        <a:off x="3888399" y="4793751"/>
        <a:ext cx="5701533" cy="82350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F877C2-0A80-4FF3-BC21-CA5217BE76D5}">
      <dsp:nvSpPr>
        <dsp:cNvPr id="0" name=""/>
        <dsp:cNvSpPr/>
      </dsp:nvSpPr>
      <dsp:spPr>
        <a:xfrm>
          <a:off x="1996862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7BFEE6-DC12-49F5-820B-DC4E9C9BF078}">
      <dsp:nvSpPr>
        <dsp:cNvPr id="0" name=""/>
        <dsp:cNvSpPr/>
      </dsp:nvSpPr>
      <dsp:spPr>
        <a:xfrm>
          <a:off x="1830244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99C92D-4F4F-4700-B251-156E225EB295}">
      <dsp:nvSpPr>
        <dsp:cNvPr id="0" name=""/>
        <dsp:cNvSpPr/>
      </dsp:nvSpPr>
      <dsp:spPr>
        <a:xfrm>
          <a:off x="1663627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D4B725-F584-4B7C-B939-B6D8EF0B85EB}">
      <dsp:nvSpPr>
        <dsp:cNvPr id="0" name=""/>
        <dsp:cNvSpPr/>
      </dsp:nvSpPr>
      <dsp:spPr>
        <a:xfrm>
          <a:off x="1497009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1347BE-926F-4443-AB8E-1D6880C34316}">
      <dsp:nvSpPr>
        <dsp:cNvPr id="0" name=""/>
        <dsp:cNvSpPr/>
      </dsp:nvSpPr>
      <dsp:spPr>
        <a:xfrm>
          <a:off x="1330391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EBD2EA-E335-403B-A35B-196148AAF1D8}">
      <dsp:nvSpPr>
        <dsp:cNvPr id="0" name=""/>
        <dsp:cNvSpPr/>
      </dsp:nvSpPr>
      <dsp:spPr>
        <a:xfrm>
          <a:off x="1065516" y="2396871"/>
          <a:ext cx="196303" cy="1961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E2E3A8-77A4-4C24-A5CB-ADC75E1AFCB3}">
      <dsp:nvSpPr>
        <dsp:cNvPr id="0" name=""/>
        <dsp:cNvSpPr/>
      </dsp:nvSpPr>
      <dsp:spPr>
        <a:xfrm>
          <a:off x="1836934" y="2243297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EE44A-107F-43F4-8CDE-12EC121CB454}">
      <dsp:nvSpPr>
        <dsp:cNvPr id="0" name=""/>
        <dsp:cNvSpPr/>
      </dsp:nvSpPr>
      <dsp:spPr>
        <a:xfrm>
          <a:off x="1836934" y="2650013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EB7F5B-ADDC-438D-97B3-405BAC5A6F63}">
      <dsp:nvSpPr>
        <dsp:cNvPr id="0" name=""/>
        <dsp:cNvSpPr/>
      </dsp:nvSpPr>
      <dsp:spPr>
        <a:xfrm>
          <a:off x="1924529" y="2331450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5E8AF2-7C88-481B-9395-8D7A8E4C1399}">
      <dsp:nvSpPr>
        <dsp:cNvPr id="0" name=""/>
        <dsp:cNvSpPr/>
      </dsp:nvSpPr>
      <dsp:spPr>
        <a:xfrm>
          <a:off x="1930382" y="2562357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1AF4E8-5384-445C-9B08-BAA14BCE6F55}">
      <dsp:nvSpPr>
        <dsp:cNvPr id="0" name=""/>
        <dsp:cNvSpPr/>
      </dsp:nvSpPr>
      <dsp:spPr>
        <a:xfrm>
          <a:off x="4346" y="1998592"/>
          <a:ext cx="992808" cy="992717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chemeClr val="accent5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1</a:t>
          </a:r>
          <a:endParaRPr lang="en-US" sz="4200" kern="1200" dirty="0"/>
        </a:p>
      </dsp:txBody>
      <dsp:txXfrm>
        <a:off x="149739" y="2143972"/>
        <a:ext cx="702022" cy="701957"/>
      </dsp:txXfrm>
    </dsp:sp>
    <dsp:sp modelId="{8B26FAC5-70EC-4EE1-95DD-1FE8EAB1EFD0}">
      <dsp:nvSpPr>
        <dsp:cNvPr id="0" name=""/>
        <dsp:cNvSpPr/>
      </dsp:nvSpPr>
      <dsp:spPr>
        <a:xfrm>
          <a:off x="4191954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7C45EF-83CF-4AB4-BBB0-38C65277C12D}">
      <dsp:nvSpPr>
        <dsp:cNvPr id="0" name=""/>
        <dsp:cNvSpPr/>
      </dsp:nvSpPr>
      <dsp:spPr>
        <a:xfrm>
          <a:off x="4025337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256201-335A-4B20-BB7F-84C7FF9C2A68}">
      <dsp:nvSpPr>
        <dsp:cNvPr id="0" name=""/>
        <dsp:cNvSpPr/>
      </dsp:nvSpPr>
      <dsp:spPr>
        <a:xfrm>
          <a:off x="3858719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657EAB-7484-42B4-A41B-EA166C58AB8F}">
      <dsp:nvSpPr>
        <dsp:cNvPr id="0" name=""/>
        <dsp:cNvSpPr/>
      </dsp:nvSpPr>
      <dsp:spPr>
        <a:xfrm>
          <a:off x="3692101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79FB0-E2E1-447D-92A1-057F1C65A701}">
      <dsp:nvSpPr>
        <dsp:cNvPr id="0" name=""/>
        <dsp:cNvSpPr/>
      </dsp:nvSpPr>
      <dsp:spPr>
        <a:xfrm>
          <a:off x="3525483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EF57CD-B76B-4AA5-85AB-C5C74DAA64D7}">
      <dsp:nvSpPr>
        <dsp:cNvPr id="0" name=""/>
        <dsp:cNvSpPr/>
      </dsp:nvSpPr>
      <dsp:spPr>
        <a:xfrm>
          <a:off x="3260608" y="2396871"/>
          <a:ext cx="196303" cy="1961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98C544-B63D-4743-B275-CDC0A311CE71}">
      <dsp:nvSpPr>
        <dsp:cNvPr id="0" name=""/>
        <dsp:cNvSpPr/>
      </dsp:nvSpPr>
      <dsp:spPr>
        <a:xfrm>
          <a:off x="4032026" y="2243297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E3F2B3-3C10-432B-9F7B-D6AE610676E6}">
      <dsp:nvSpPr>
        <dsp:cNvPr id="0" name=""/>
        <dsp:cNvSpPr/>
      </dsp:nvSpPr>
      <dsp:spPr>
        <a:xfrm>
          <a:off x="4032026" y="2650013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0D9588-FF01-4C2A-BD30-63D374584278}">
      <dsp:nvSpPr>
        <dsp:cNvPr id="0" name=""/>
        <dsp:cNvSpPr/>
      </dsp:nvSpPr>
      <dsp:spPr>
        <a:xfrm>
          <a:off x="4119621" y="2331450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9E52EC-A39A-44A7-9EF4-7910120ED31B}">
      <dsp:nvSpPr>
        <dsp:cNvPr id="0" name=""/>
        <dsp:cNvSpPr/>
      </dsp:nvSpPr>
      <dsp:spPr>
        <a:xfrm>
          <a:off x="4125475" y="2562357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A937C6-D097-4F69-9D32-27241CAAC438}">
      <dsp:nvSpPr>
        <dsp:cNvPr id="0" name=""/>
        <dsp:cNvSpPr/>
      </dsp:nvSpPr>
      <dsp:spPr>
        <a:xfrm>
          <a:off x="2199438" y="1998592"/>
          <a:ext cx="992808" cy="992717"/>
        </a:xfrm>
        <a:prstGeom prst="ellipse">
          <a:avLst/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accent5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2</a:t>
          </a:r>
          <a:endParaRPr lang="en-US" sz="4200" kern="1200" dirty="0"/>
        </a:p>
      </dsp:txBody>
      <dsp:txXfrm>
        <a:off x="2344831" y="2143972"/>
        <a:ext cx="702022" cy="701957"/>
      </dsp:txXfrm>
    </dsp:sp>
    <dsp:sp modelId="{FF5E2F05-3EE3-46FD-ACB8-2BEDEBAD91D7}">
      <dsp:nvSpPr>
        <dsp:cNvPr id="0" name=""/>
        <dsp:cNvSpPr/>
      </dsp:nvSpPr>
      <dsp:spPr>
        <a:xfrm>
          <a:off x="6387047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6F96D-1203-4DDB-89A5-E55C2F0DA6BC}">
      <dsp:nvSpPr>
        <dsp:cNvPr id="0" name=""/>
        <dsp:cNvSpPr/>
      </dsp:nvSpPr>
      <dsp:spPr>
        <a:xfrm>
          <a:off x="6220429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191510-9A2A-4459-8D79-33450EFD0FE6}">
      <dsp:nvSpPr>
        <dsp:cNvPr id="0" name=""/>
        <dsp:cNvSpPr/>
      </dsp:nvSpPr>
      <dsp:spPr>
        <a:xfrm>
          <a:off x="6053811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F3934-71BC-4DDA-A420-2F5D1FA8A4E7}">
      <dsp:nvSpPr>
        <dsp:cNvPr id="0" name=""/>
        <dsp:cNvSpPr/>
      </dsp:nvSpPr>
      <dsp:spPr>
        <a:xfrm>
          <a:off x="5887193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444C47-9A88-41A9-97FD-0BE0EEBB8762}">
      <dsp:nvSpPr>
        <dsp:cNvPr id="0" name=""/>
        <dsp:cNvSpPr/>
      </dsp:nvSpPr>
      <dsp:spPr>
        <a:xfrm>
          <a:off x="5720575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65CE36-C17D-4683-AA65-CD8183BE9412}">
      <dsp:nvSpPr>
        <dsp:cNvPr id="0" name=""/>
        <dsp:cNvSpPr/>
      </dsp:nvSpPr>
      <dsp:spPr>
        <a:xfrm>
          <a:off x="5455700" y="2396871"/>
          <a:ext cx="196303" cy="1961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E41C1A-21F9-4DF4-AF65-9A63210009A7}">
      <dsp:nvSpPr>
        <dsp:cNvPr id="0" name=""/>
        <dsp:cNvSpPr/>
      </dsp:nvSpPr>
      <dsp:spPr>
        <a:xfrm>
          <a:off x="6227118" y="2243297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A70679-2132-4BF9-B3D4-A33A3446E153}">
      <dsp:nvSpPr>
        <dsp:cNvPr id="0" name=""/>
        <dsp:cNvSpPr/>
      </dsp:nvSpPr>
      <dsp:spPr>
        <a:xfrm>
          <a:off x="6227118" y="2650013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5948D4-771E-482D-B8FC-B253E33E23F2}">
      <dsp:nvSpPr>
        <dsp:cNvPr id="0" name=""/>
        <dsp:cNvSpPr/>
      </dsp:nvSpPr>
      <dsp:spPr>
        <a:xfrm>
          <a:off x="6314713" y="2331450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425768-CE92-41C3-B599-6816CE0C962B}">
      <dsp:nvSpPr>
        <dsp:cNvPr id="0" name=""/>
        <dsp:cNvSpPr/>
      </dsp:nvSpPr>
      <dsp:spPr>
        <a:xfrm>
          <a:off x="6320567" y="2562357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B1C8B-5F53-48E7-9248-2D521B0D0128}">
      <dsp:nvSpPr>
        <dsp:cNvPr id="0" name=""/>
        <dsp:cNvSpPr/>
      </dsp:nvSpPr>
      <dsp:spPr>
        <a:xfrm>
          <a:off x="4394530" y="1998592"/>
          <a:ext cx="992808" cy="992717"/>
        </a:xfrm>
        <a:prstGeom prst="ellipse">
          <a:avLst/>
        </a:prstGeom>
        <a:solidFill>
          <a:srgbClr val="C00000"/>
        </a:solidFill>
        <a:ln w="12700" cap="flat" cmpd="sng" algn="ctr">
          <a:solidFill>
            <a:schemeClr val="accent5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>
              <a:solidFill>
                <a:schemeClr val="bg1"/>
              </a:solidFill>
            </a:rPr>
            <a:t>3</a:t>
          </a:r>
          <a:endParaRPr lang="en-US" sz="4200" kern="1200" dirty="0">
            <a:solidFill>
              <a:schemeClr val="bg1"/>
            </a:solidFill>
          </a:endParaRPr>
        </a:p>
      </dsp:txBody>
      <dsp:txXfrm>
        <a:off x="4539923" y="2143972"/>
        <a:ext cx="702022" cy="701957"/>
      </dsp:txXfrm>
    </dsp:sp>
    <dsp:sp modelId="{4660F988-9B5D-4D98-9BAE-403C71F8A81A}">
      <dsp:nvSpPr>
        <dsp:cNvPr id="0" name=""/>
        <dsp:cNvSpPr/>
      </dsp:nvSpPr>
      <dsp:spPr>
        <a:xfrm>
          <a:off x="8582139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C119D4-1669-4A58-8A3A-C616A93017E4}">
      <dsp:nvSpPr>
        <dsp:cNvPr id="0" name=""/>
        <dsp:cNvSpPr/>
      </dsp:nvSpPr>
      <dsp:spPr>
        <a:xfrm>
          <a:off x="8415521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C676BA-CC6F-4D64-92A1-AEC84987B5BD}">
      <dsp:nvSpPr>
        <dsp:cNvPr id="0" name=""/>
        <dsp:cNvSpPr/>
      </dsp:nvSpPr>
      <dsp:spPr>
        <a:xfrm>
          <a:off x="8248903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035FCA-9DD6-4D39-AAD0-84C1A7E84E24}">
      <dsp:nvSpPr>
        <dsp:cNvPr id="0" name=""/>
        <dsp:cNvSpPr/>
      </dsp:nvSpPr>
      <dsp:spPr>
        <a:xfrm>
          <a:off x="8082285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3BFDF0-6794-477C-BFEC-596C89A2AA39}">
      <dsp:nvSpPr>
        <dsp:cNvPr id="0" name=""/>
        <dsp:cNvSpPr/>
      </dsp:nvSpPr>
      <dsp:spPr>
        <a:xfrm>
          <a:off x="7915667" y="2445911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CD40B9-6C5E-479F-9AD9-239BA17DAECF}">
      <dsp:nvSpPr>
        <dsp:cNvPr id="0" name=""/>
        <dsp:cNvSpPr/>
      </dsp:nvSpPr>
      <dsp:spPr>
        <a:xfrm>
          <a:off x="7650792" y="2396871"/>
          <a:ext cx="196303" cy="1961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E3C99A-562E-4880-ABF0-86ED8129BE8C}">
      <dsp:nvSpPr>
        <dsp:cNvPr id="0" name=""/>
        <dsp:cNvSpPr/>
      </dsp:nvSpPr>
      <dsp:spPr>
        <a:xfrm>
          <a:off x="8422210" y="2243297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274FE2-DB83-4E67-AEFA-A13DE80B9A1B}">
      <dsp:nvSpPr>
        <dsp:cNvPr id="0" name=""/>
        <dsp:cNvSpPr/>
      </dsp:nvSpPr>
      <dsp:spPr>
        <a:xfrm>
          <a:off x="8422210" y="2650013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B29B92-98AE-4E17-A2BD-3FC46739A5F3}">
      <dsp:nvSpPr>
        <dsp:cNvPr id="0" name=""/>
        <dsp:cNvSpPr/>
      </dsp:nvSpPr>
      <dsp:spPr>
        <a:xfrm>
          <a:off x="8509805" y="2331450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DA4012-88EF-4ED4-9D58-8BCD4696B27B}">
      <dsp:nvSpPr>
        <dsp:cNvPr id="0" name=""/>
        <dsp:cNvSpPr/>
      </dsp:nvSpPr>
      <dsp:spPr>
        <a:xfrm>
          <a:off x="8515659" y="2562357"/>
          <a:ext cx="98047" cy="980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54B7AF-253B-4850-AA86-8E992B20973E}">
      <dsp:nvSpPr>
        <dsp:cNvPr id="0" name=""/>
        <dsp:cNvSpPr/>
      </dsp:nvSpPr>
      <dsp:spPr>
        <a:xfrm>
          <a:off x="6589622" y="1998592"/>
          <a:ext cx="992808" cy="992717"/>
        </a:xfrm>
        <a:prstGeom prst="ellipse">
          <a:avLst/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accent5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4</a:t>
          </a:r>
          <a:endParaRPr lang="en-US" sz="4200" kern="1200" dirty="0"/>
        </a:p>
      </dsp:txBody>
      <dsp:txXfrm>
        <a:off x="6735015" y="2143972"/>
        <a:ext cx="702022" cy="7019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FD75FE-DAC2-4837-8776-6FF9C4EBE9DD}">
      <dsp:nvSpPr>
        <dsp:cNvPr id="0" name=""/>
        <dsp:cNvSpPr/>
      </dsp:nvSpPr>
      <dsp:spPr>
        <a:xfrm>
          <a:off x="0" y="1022746"/>
          <a:ext cx="2609584" cy="20876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" b="-2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2318BC-C8EA-434C-B0A7-A07D01CAE94B}">
      <dsp:nvSpPr>
        <dsp:cNvPr id="0" name=""/>
        <dsp:cNvSpPr/>
      </dsp:nvSpPr>
      <dsp:spPr>
        <a:xfrm>
          <a:off x="234862" y="2901647"/>
          <a:ext cx="2322530" cy="730683"/>
        </a:xfrm>
        <a:prstGeom prst="wedgeRectCallout">
          <a:avLst>
            <a:gd name="adj1" fmla="val 20250"/>
            <a:gd name="adj2" fmla="val -60700"/>
          </a:avLst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latin typeface="Montserrat "/>
            </a:rPr>
            <a:t>CUSTOMER ID</a:t>
          </a:r>
          <a:endParaRPr lang="en-US" sz="1800" b="0" kern="1200" dirty="0">
            <a:latin typeface="Montserrat "/>
          </a:endParaRPr>
        </a:p>
      </dsp:txBody>
      <dsp:txXfrm>
        <a:off x="234862" y="2901647"/>
        <a:ext cx="2322530" cy="730683"/>
      </dsp:txXfrm>
    </dsp:sp>
    <dsp:sp modelId="{39D1868A-79F0-4602-A666-E23B3F4977C4}">
      <dsp:nvSpPr>
        <dsp:cNvPr id="0" name=""/>
        <dsp:cNvSpPr/>
      </dsp:nvSpPr>
      <dsp:spPr>
        <a:xfrm>
          <a:off x="2870543" y="1022746"/>
          <a:ext cx="2609584" cy="2087668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FB62EC-9F41-41EC-B40E-218CC13A8F78}">
      <dsp:nvSpPr>
        <dsp:cNvPr id="0" name=""/>
        <dsp:cNvSpPr/>
      </dsp:nvSpPr>
      <dsp:spPr>
        <a:xfrm>
          <a:off x="3105406" y="2901647"/>
          <a:ext cx="2322530" cy="730683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latin typeface="Montserrat "/>
            </a:rPr>
            <a:t>TRANSACTION DATE/TIME</a:t>
          </a:r>
          <a:endParaRPr lang="en-US" sz="1800" b="0" kern="1200" dirty="0">
            <a:latin typeface="Montserrat "/>
          </a:endParaRPr>
        </a:p>
      </dsp:txBody>
      <dsp:txXfrm>
        <a:off x="3105406" y="2901647"/>
        <a:ext cx="2322530" cy="730683"/>
      </dsp:txXfrm>
    </dsp:sp>
    <dsp:sp modelId="{9E1B9B12-A6AA-4D52-9B2A-AEAE1EF87D14}">
      <dsp:nvSpPr>
        <dsp:cNvPr id="0" name=""/>
        <dsp:cNvSpPr/>
      </dsp:nvSpPr>
      <dsp:spPr>
        <a:xfrm>
          <a:off x="5741086" y="1022746"/>
          <a:ext cx="2609584" cy="20876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123F62-A782-4E80-B64A-E4B53FC47D6B}">
      <dsp:nvSpPr>
        <dsp:cNvPr id="0" name=""/>
        <dsp:cNvSpPr/>
      </dsp:nvSpPr>
      <dsp:spPr>
        <a:xfrm>
          <a:off x="5975949" y="2901647"/>
          <a:ext cx="2322530" cy="730683"/>
        </a:xfrm>
        <a:prstGeom prst="wedgeRectCallout">
          <a:avLst>
            <a:gd name="adj1" fmla="val 20250"/>
            <a:gd name="adj2" fmla="val -60700"/>
          </a:avLst>
        </a:prstGeom>
        <a:solidFill>
          <a:schemeClr val="bg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chemeClr val="bg2">
                  <a:lumMod val="10000"/>
                </a:schemeClr>
              </a:solidFill>
              <a:latin typeface="Montserrat "/>
            </a:rPr>
            <a:t>AMOUNT OF TRANSACTION</a:t>
          </a:r>
          <a:endParaRPr lang="en-US" sz="1800" b="0" kern="1200" dirty="0">
            <a:solidFill>
              <a:schemeClr val="bg2">
                <a:lumMod val="10000"/>
              </a:schemeClr>
            </a:solidFill>
            <a:latin typeface="Montserrat "/>
          </a:endParaRPr>
        </a:p>
      </dsp:txBody>
      <dsp:txXfrm>
        <a:off x="5975949" y="2901647"/>
        <a:ext cx="2322530" cy="73068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971CCD-F747-444C-80D5-48C315704309}">
      <dsp:nvSpPr>
        <dsp:cNvPr id="0" name=""/>
        <dsp:cNvSpPr/>
      </dsp:nvSpPr>
      <dsp:spPr>
        <a:xfrm>
          <a:off x="0" y="889633"/>
          <a:ext cx="2626872" cy="1287000"/>
        </a:xfrm>
        <a:prstGeom prst="rect">
          <a:avLst/>
        </a:prstGeom>
        <a:solidFill>
          <a:schemeClr val="accent5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Montserrat "/>
            </a:rPr>
            <a:t>QUINTILES DIVISION: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b="1" kern="1200" dirty="0">
            <a:latin typeface="Montserrat "/>
          </a:endParaRPr>
        </a:p>
      </dsp:txBody>
      <dsp:txXfrm>
        <a:off x="0" y="889633"/>
        <a:ext cx="2626872" cy="1287000"/>
      </dsp:txXfrm>
    </dsp:sp>
    <dsp:sp modelId="{D4630899-5CE5-495C-ADF9-A3AC3060EA33}">
      <dsp:nvSpPr>
        <dsp:cNvPr id="0" name=""/>
        <dsp:cNvSpPr/>
      </dsp:nvSpPr>
      <dsp:spPr>
        <a:xfrm>
          <a:off x="2626872" y="829305"/>
          <a:ext cx="525374" cy="1407656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76A863-395E-4621-8444-47518DB19F9A}">
      <dsp:nvSpPr>
        <dsp:cNvPr id="0" name=""/>
        <dsp:cNvSpPr/>
      </dsp:nvSpPr>
      <dsp:spPr>
        <a:xfrm>
          <a:off x="3362396" y="829305"/>
          <a:ext cx="7145092" cy="1407656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solidFill>
                <a:schemeClr val="bg1"/>
              </a:solidFill>
              <a:latin typeface="Montserrat "/>
            </a:rPr>
            <a:t>DIVISION OF CUSTOMERS INTO FIVE EQUAL CATEGORIES USING QUINTILES.</a:t>
          </a:r>
          <a:endParaRPr lang="en-US" sz="1800" kern="1200" dirty="0">
            <a:solidFill>
              <a:schemeClr val="bg1"/>
            </a:solidFill>
            <a:latin typeface="Montserrat 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800" kern="1200" dirty="0">
            <a:solidFill>
              <a:schemeClr val="bg1"/>
            </a:solidFill>
            <a:latin typeface="Montserrat 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solidFill>
                <a:schemeClr val="bg1"/>
              </a:solidFill>
              <a:latin typeface="Montserrat "/>
            </a:rPr>
            <a:t>EACH  CLASS IS COMPOSED OF EQUAL 20% CUSTOMERS ON THE BASIS OF RFM VARIABLES</a:t>
          </a:r>
          <a:endParaRPr lang="en-US" sz="1800" kern="1200" dirty="0">
            <a:latin typeface="Montserrat "/>
          </a:endParaRPr>
        </a:p>
      </dsp:txBody>
      <dsp:txXfrm>
        <a:off x="3362396" y="829305"/>
        <a:ext cx="7145092" cy="1407656"/>
      </dsp:txXfrm>
    </dsp:sp>
    <dsp:sp modelId="{F47F9234-F255-4314-86BF-C19807BBE88B}">
      <dsp:nvSpPr>
        <dsp:cNvPr id="0" name=""/>
        <dsp:cNvSpPr/>
      </dsp:nvSpPr>
      <dsp:spPr>
        <a:xfrm>
          <a:off x="0" y="2531290"/>
          <a:ext cx="2626872" cy="1287000"/>
        </a:xfrm>
        <a:prstGeom prst="rect">
          <a:avLst/>
        </a:prstGeom>
        <a:solidFill>
          <a:srgbClr val="C00000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60960" rIns="170688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bg1"/>
              </a:solidFill>
              <a:latin typeface="Montserrat "/>
            </a:rPr>
            <a:t>SCORE DESIGNATION:</a:t>
          </a:r>
        </a:p>
        <a:p>
          <a:pPr lvl="0" algn="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b="1" kern="1200" dirty="0">
            <a:latin typeface="Montserrat "/>
          </a:endParaRPr>
        </a:p>
      </dsp:txBody>
      <dsp:txXfrm>
        <a:off x="0" y="2531290"/>
        <a:ext cx="2626872" cy="1287000"/>
      </dsp:txXfrm>
    </dsp:sp>
    <dsp:sp modelId="{79FC13C8-A94C-4F14-9FB1-3C28CE8D9781}">
      <dsp:nvSpPr>
        <dsp:cNvPr id="0" name=""/>
        <dsp:cNvSpPr/>
      </dsp:nvSpPr>
      <dsp:spPr>
        <a:xfrm>
          <a:off x="2626872" y="2470962"/>
          <a:ext cx="525374" cy="1407656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C5AC5-E07B-4E14-86C7-0E265D37ACE3}">
      <dsp:nvSpPr>
        <dsp:cNvPr id="0" name=""/>
        <dsp:cNvSpPr/>
      </dsp:nvSpPr>
      <dsp:spPr>
        <a:xfrm>
          <a:off x="3362396" y="2470962"/>
          <a:ext cx="7145092" cy="1407656"/>
        </a:xfrm>
        <a:prstGeom prst="rect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solidFill>
                <a:schemeClr val="bg1"/>
              </a:solidFill>
              <a:latin typeface="Montserrat "/>
            </a:rPr>
            <a:t>ASSIGNING SCORE 1-5 TO THIS QUINTILES. </a:t>
          </a:r>
          <a:endParaRPr lang="en-US" sz="1800" kern="1200" dirty="0">
            <a:solidFill>
              <a:schemeClr val="bg1"/>
            </a:solidFill>
            <a:latin typeface="Montserrat 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800" kern="1200" dirty="0">
            <a:solidFill>
              <a:schemeClr val="bg1"/>
            </a:solidFill>
            <a:latin typeface="Montserrat 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solidFill>
                <a:schemeClr val="bg1"/>
              </a:solidFill>
              <a:latin typeface="Montserrat "/>
            </a:rPr>
            <a:t>5 TO HIGHEST FREQUENCY,MONETARY AND LOWEST RECENCY CLASS AND 1 TO LOWEST FREQUENCY, MONETARY AND HIGHEST RECENCY CLASS</a:t>
          </a:r>
          <a:endParaRPr lang="en-US" sz="1800" kern="1200" dirty="0">
            <a:solidFill>
              <a:schemeClr val="bg1"/>
            </a:solidFill>
            <a:latin typeface="Montserrat "/>
          </a:endParaRPr>
        </a:p>
      </dsp:txBody>
      <dsp:txXfrm>
        <a:off x="3362396" y="2470962"/>
        <a:ext cx="7145092" cy="14076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1/layout/ConvergingText">
  <dgm:title val="Converging Text"/>
  <dgm:desc val="Use to show multiple steps or parts that merge into a whole. Limited to one Level 1 shape that contains text and a maximum of five Level 2 shapes."/>
  <dgm:catLst>
    <dgm:cat type="process" pri="6500"/>
    <dgm:cat type="officeonline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clrData>
  <dgm:layoutNode name="Name0">
    <dgm:varLst>
      <dgm:chMax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vertAlign" val="mid"/>
          <dgm:param type="nodeVertAlign" val="mid"/>
          <dgm:param type="horzAlign" val="ctr"/>
        </dgm:alg>
      </dgm:if>
      <dgm:else name="Name3">
        <dgm:alg type="lin">
          <dgm:param type="linDir" val="fromR"/>
          <dgm:param type="vertAlign" val="mid"/>
          <dgm:param type="nodeVertAlign" val="mid"/>
          <dgm:param type="horzAlign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 val="65"/>
      <dgm:constr type="primFontSz" for="des" forName="Child1" op="equ" val="65"/>
      <dgm:constr type="primFontSz" for="des" forName="Child2" refType="primFontSz" refFor="des" refForName="Child1" op="equ"/>
      <dgm:constr type="primFontSz" for="des" forName="Child3" refType="primFontSz" refFor="des" refForName="Child1" op="equ"/>
      <dgm:constr type="primFontSz" for="des" forName="Child4" refType="primFontSz" refFor="des" refForName="Child1" op="equ"/>
      <dgm:constr type="primFontSz" for="des" forName="Child5" refType="primFontSz" refFor="des" refForName="Child1" op="equ"/>
      <dgm:constr type="primFontSz" for="des" forName="Child1" refType="primFontSz" refFor="des" refForName="Parent" op="lte"/>
      <dgm:constr type="primFontSz" for="des" forName="Child2" refType="primFontSz" refFor="des" refForName="Parent" op="lte"/>
      <dgm:constr type="primFontSz" for="des" forName="Child3" refType="primFontSz" refFor="des" refForName="Parent" op="lte"/>
      <dgm:constr type="primFontSz" for="des" forName="Child4" refType="primFontSz" refFor="des" refForName="Parent" op="lte"/>
      <dgm:constr type="primFontSz" for="des" forName="Child5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w" refFor="ch" refForName="composite" op="equ" fact="0.05"/>
      <dgm:constr type="h" for="ch" forName="sibTrans" refType="w" refFor="ch" refForName="sibTrans" op="equ"/>
    </dgm:constrLst>
    <dgm:forEach name="nodesForEach" axis="ch" ptType="node">
      <dgm:layoutNode name="composite">
        <dgm:choose name="Name4">
          <dgm:if name="Name5" func="var" arg="dir" op="equ" val="norm">
            <dgm:choose name="Name6">
              <dgm:if name="Name7" axis="ch" ptType="node" func="cnt" op="equ" val="0">
                <dgm:alg type="composite">
                  <dgm:param type="ar" val="2.1059"/>
                </dgm:alg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l" for="ch" forName="ParentAccent1" refType="w" fact="0.9531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l" for="ch" forName="ParentAccent2" refType="w" fact="0.8734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l" for="ch" forName="ParentAccent3" refType="w" fact="0.7937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l" for="ch" forName="ParentAccent4" refType="w" fact="0.714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l" for="ch" forName="ParentAccent5" refType="w" fact="0.6343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l" for="ch" forName="ParentAccent6" refType="w" fact="0.5076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l" for="ch" forName="ParentAccent7" refType="w" fact="0.8766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l" for="ch" forName="ParentAccent8" refType="w" fact="0.8766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l" for="ch" forName="ParentAccent9" refType="w" fact="0.918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l" for="ch" forName="ParentAccent10" refType="w" fact="0.9213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8" axis="ch" ptType="node" func="cnt" op="equ" val="1">
                <dgm:alg type="composite">
                  <dgm:param type="ar" val="3.4411"/>
                </dgm:alg>
                <dgm:constrLst>
                  <dgm:constr type="l" for="ch" forName="Child1Accent1" refType="w" fact="0.284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l" for="ch" forName="Child1Accent2" refType="w" fact="0.2272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l" for="ch" forName="Child1Accent3" refType="w" fact="0.170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l" for="ch" forName="Child1Accent4" refType="w" fact="0.1137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l" for="ch" forName="Child1Accent5" refType="w" fact="0.057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l" for="ch" forName="Child1Accent6" refType="w" fact="0.0002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ParentAccent1" refType="w" fact="0.9713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l" for="ch" forName="ParentAccent2" refType="w" fact="0.9187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l" for="ch" forName="ParentAccent3" refType="w" fact="0.8661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l" for="ch" forName="ParentAccent4" refType="w" fact="0.8136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l" for="ch" forName="ParentAccent5" refType="w" fact="0.761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l" for="ch" forName="ParentAccent6" refType="w" fact="0.6797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l" for="ch" forName="ParentAccent7" refType="w" fact="0.924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l" for="ch" forName="ParentAccent8" refType="w" fact="0.924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l" for="ch" forName="ParentAccent9" refType="w" fact="0.9501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l" for="ch" forName="ParentAccent10" refType="w" fact="0.9518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l" for="ch" forName="Child1" refType="w" fact="0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l" for="ch" forName="Parent" refType="w" fact="0.3653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9" axis="ch" ptType="node" func="cnt" op="equ" val="2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1" refType="w" fact="0.3436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3068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245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842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l" for="ch" forName="Child2Accent5" refType="w" fact="0.1229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l" for="ch" forName="Child2Accent6" refType="w" fact="0.061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.0002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2" refType="w" fact="0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0" axis="ch" ptType="node" func="cnt" op="equ" val="3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2Accent1" refType="w" fact="0.284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2272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170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137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2Accent5" refType="w" fact="0.057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6" refType="w" fact="0.0002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l" for="ch" forName="Child3Accent1" refType="w" fact="0.3436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l" for="ch" forName="Child3Accent2" refType="w" fact="0.3068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l" for="ch" forName="Child3Accent3" refType="w" fact="0.245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l" for="ch" forName="Child3Accent4" refType="w" fact="0.1842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l" for="ch" forName="Child3Accent5" refType="w" fact="0.1229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l" for="ch" forName="Child3Accent6" refType="w" fact="0.061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l" for="ch" forName="Child3Accent7" refType="w" fact="0.0002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3" refType="w" fact="0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l" for="ch" forName="Child2" refType="w" fact="0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1" axis="ch" ptType="node" func="cnt" op="equ" val="4">
                <dgm:alg type="composite">
                  <dgm:param type="ar" val="1.8304"/>
                </dgm:alg>
                <dgm:constrLst>
                  <dgm:constr type="l" for="ch" forName="Parent" refType="w" fact="0.3771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l" for="ch" forName="Child1Accent1" refType="w" fact="0.3904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l" for="ch" forName="Child1Accent3" refType="w" fact="0.3001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l" for="ch" forName="Child1Accent4" refType="w" fact="0.2418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l" for="ch" forName="Child1Accent5" refType="w" fact="0.183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l" for="ch" forName="Child1Accent6" refType="w" fact="0.1252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l" for="ch" forName="Child3Accent1" refType="w" fact="0.3158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l" for="ch" forName="Child3Accent2" refType="w" fact="0.2689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l" for="ch" forName="Child3Accent4" refType="w" fact="0.1614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l" for="ch" forName="Child3Accent5" refType="w" fact="0.1077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l" for="ch" forName="Child1Accent7" refType="w" fact="0.0668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l" for="ch" forName="Child3Accent6" refType="w" fact="0.0539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l" for="ch" forName="Child1Accent8" refType="w" fact="0.008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3Accent7" refType="w" fact="0.0002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l" for="ch" forName="Child4Accent1" refType="w" fact="0.3904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l" for="ch" forName="Child4Accent3" refType="w" fact="0.2998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l" for="ch" forName="Child4Accent4" refType="w" fact="0.241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l" for="ch" forName="Child4Accent5" refType="w" fact="0.1833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l" for="ch" forName="Child4Accent6" refType="w" fact="0.1251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l" for="ch" forName="Child4Accent7" refType="w" fact="0.0668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l" for="ch" forName="Child4Accent8" refType="w" fact="0.0086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l" for="ch" forName="Child2Accent1" refType="w" fact="0.3158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l" for="ch" forName="Child4Accent2" refType="w" fact="0.358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l" for="ch" forName="Child1Accent2" refType="w" fact="0.358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l" for="ch" forName="Child3Accent3" refType="w" fact="0.2151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l" for="ch" forName="Child2Accent2" refType="w" fact="0.2689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l" for="ch" forName="Child2Accent4" refType="w" fact="0.1614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l" for="ch" forName="Child2Accent5" refType="w" fact="0.1077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l" for="ch" forName="Child2Accent6" refType="w" fact="0.0539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l" for="ch" forName="Child2Accent7" refType="w" fact="0.0002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l" for="ch" forName="Child2Accent3" refType="w" fact="0.2151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l" for="ch" forName="ParentAccent1" refType="w" fact="0.9717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l" for="ch" forName="ParentAccent2" refType="w" fact="0.9199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l" for="ch" forName="ParentAccent3" refType="w" fact="0.8682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l" for="ch" forName="ParentAccent4" refType="w" fact="0.8164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l" for="ch" forName="ParentAccent5" refType="w" fact="0.7646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l" for="ch" forName="ParentAccent6" refType="w" fact="0.6846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l" for="ch" forName="ParentAccent7" refType="w" fact="0.9256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l" for="ch" forName="ParentAccent8" refType="w" fact="0.9256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l" for="ch" forName="ParentAccent9" refType="w" fact="0.9509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l" for="ch" forName="ParentAccent10" refType="w" fact="0.952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l" for="ch" forName="Child4" refType="w" fact="0.0081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l" for="ch" forName="Child3" refType="w" fact="0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l" for="ch" forName="Child2" refType="w" fact="0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l" for="ch" forName="Child1" refType="w" fact="0.0081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12">
                <dgm:alg type="composite">
                  <dgm:param type="ar" val="1.3278"/>
                </dgm:alg>
                <dgm:constrLst>
                  <dgm:constr type="l" for="ch" forName="Child2Accent1" refType="w" fact="0.3436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l" for="ch" forName="Child2Accent2" refType="w" fact="0.3068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l" for="ch" forName="Child2Accent3" refType="w" fact="0.245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l" for="ch" forName="Child2Accent4" refType="w" fact="0.1842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l" for="ch" forName="Child2Accent5" refType="w" fact="0.1229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l" for="ch" forName="Child3Accent1" refType="w" fact="0.284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l" for="ch" forName="Child3Accent2" refType="w" fact="0.2272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l" for="ch" forName="Child3Accent3" refType="w" fact="0.170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l" for="ch" forName="Child3Accent4" refType="w" fact="0.1137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l" for="ch" forName="Child2Accent6" refType="w" fact="0.061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l" for="ch" forName="Child3Accent5" refType="w" fact="0.057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l" for="ch" forName="Child2Accent7" refType="w" fact="0.0002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l" for="ch" forName="Child3Accent6" refType="w" fact="0.0002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l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l" for="ch" forName="Child4Accent1" refType="w" fact="0.3436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l" for="ch" forName="Child4Accent2" refType="w" fact="0.3068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l" for="ch" forName="Child4Accent3" refType="w" fact="0.245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l" for="ch" forName="Child4Accent4" refType="w" fact="0.1842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l" for="ch" forName="Child4Accent5" refType="w" fact="0.1229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l" for="ch" forName="Child4Accent6" refType="w" fact="0.061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l" for="ch" forName="Child4Accent7" refType="w" fact="0.0002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l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l" for="ch" forName="ParentAccent1" refType="w" fact="0.9713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l" for="ch" forName="ParentAccent2" refType="w" fact="0.9187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l" for="ch" forName="ParentAccent3" refType="w" fact="0.8661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l" for="ch" forName="ParentAccent4" refType="w" fact="0.8136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l" for="ch" forName="ParentAccent5" refType="w" fact="0.761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l" for="ch" forName="ParentAccent6" refType="w" fact="0.6797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l" for="ch" forName="ParentAccent7" refType="w" fact="0.924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l" for="ch" forName="ParentAccent8" refType="w" fact="0.924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l" for="ch" forName="ParentAccent9" refType="w" fact="0.9501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l" for="ch" forName="ParentAccent10" refType="w" fact="0.9518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l" for="ch" forName="Child1Accent1" refType="w" fact="0.4819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l" for="ch" forName="Child1Accent4" refType="w" fact="0.3653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l" for="ch" forName="Child1Accent5" refType="w" fact="0.304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l" for="ch" forName="Child1Accent6" refType="w" fact="0.2426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l" for="ch" forName="Child1Accent7" refType="w" fact="0.1813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l" for="ch" forName="Child1Accent8" refType="w" fact="0.12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l" for="ch" forName="Child1Accent9" refType="w" fact="0.0587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l" for="ch" forName="Child5Accent1" refType="w" fact="0.4819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l" for="ch" forName="Child5Accent4" refType="w" fact="0.3653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l" for="ch" forName="Child5Accent5" refType="w" fact="0.304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l" for="ch" forName="Child5Accent6" refType="w" fact="0.2426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l" for="ch" forName="Child5Accent7" refType="w" fact="0.1813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l" for="ch" forName="Child5Accent8" refType="w" fact="0.12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l" for="ch" forName="Child5Accent9" refType="w" fact="0.0587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l" for="ch" forName="Child5Accent2" refType="w" fact="0.453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l" for="ch" forName="Child5Accent3" refType="w" fact="0.4118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l" for="ch" forName="Child1Accent2" refType="w" fact="0.4458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l" for="ch" forName="Child1Accent3" refType="w" fact="0.4054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l" for="ch" forName="Child5" refType="w" fact="0.0581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l" for="ch" forName="Child4" refType="w" fact="0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l" for="ch" forName="Child3" refType="w" fact="0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l" for="ch" forName="Child2" refType="w" fact="0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l" for="ch" forName="Child1" refType="w" fact="0.0581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l" for="ch" forName="Parent" refType="w" fact="0.3653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if>
          <dgm:else name="Name13">
            <dgm:choose name="Name14">
              <dgm:if name="Name15" axis="ch" ptType="node" func="cnt" op="equ" val="0">
                <dgm:alg type="composite">
                  <dgm:param type="ar" val="2.1059"/>
                </dgm:alg>
                <dgm:constrLst>
                  <dgm:constr type="r" for="ch" forName="Parent" refType="w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r" for="ch" forName="ParentAccent1" refType="w" fact="0.0469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r" for="ch" forName="ParentAccent2" refType="w" fact="0.1266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r" for="ch" forName="ParentAccent3" refType="w" fact="0.2063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r" for="ch" forName="ParentAccent4" refType="w" fact="0.286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r" for="ch" forName="ParentAccent5" refType="w" fact="0.3657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r" for="ch" forName="ParentAccent6" refType="w" fact="0.4924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r" for="ch" forName="ParentAccent7" refType="w" fact="0.1234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r" for="ch" forName="ParentAccent8" refType="w" fact="0.1234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r" for="ch" forName="ParentAccent9" refType="w" fact="0.081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r" for="ch" forName="ParentAccent10" refType="w" fact="0.0787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16" axis="ch" ptType="node" func="cnt" op="equ" val="1">
                <dgm:alg type="composite">
                  <dgm:param type="ar" val="3.4411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r" for="ch" forName="Child1Accent1" refType="w" fact="0.716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r" for="ch" forName="Child1Accent2" refType="w" fact="0.7728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r" for="ch" forName="Child1Accent3" refType="w" fact="0.829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r" for="ch" forName="Child1Accent4" refType="w" fact="0.8863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r" for="ch" forName="Child1Accent5" refType="w" fact="0.943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r" for="ch" forName="Child1Accent6" refType="w" fact="0.9998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ParentAccent1" refType="w" fact="0.0287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r" for="ch" forName="ParentAccent2" refType="w" fact="0.0813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r" for="ch" forName="ParentAccent3" refType="w" fact="0.1339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r" for="ch" forName="ParentAccent4" refType="w" fact="0.1864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r" for="ch" forName="ParentAccent5" refType="w" fact="0.239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r" for="ch" forName="ParentAccent6" refType="w" fact="0.3203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r" for="ch" forName="ParentAccent7" refType="w" fact="0.075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r" for="ch" forName="ParentAccent8" refType="w" fact="0.075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r" for="ch" forName="ParentAccent9" refType="w" fact="0.0499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r" for="ch" forName="ParentAccent10" refType="w" fact="0.0482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r" for="ch" forName="Child1" refType="w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r" for="ch" forName="Parent" refType="w" fact="0.6347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17" axis="ch" ptType="node" func="cnt" op="equ" val="2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2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6564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6932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754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158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8771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38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.9998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2" refType="w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8" axis="ch" ptType="node" func="cnt" op="equ" val="3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r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716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7728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829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863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943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998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r" for="ch" forName="Child3Accent1" refType="w" fact="0.6564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r" for="ch" forName="Child3Accent2" refType="w" fact="0.6932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r" for="ch" forName="Child3Accent3" refType="w" fact="0.754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r" for="ch" forName="Child3Accent4" refType="w" fact="0.8158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r" for="ch" forName="Child3Accent5" refType="w" fact="0.8771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r" for="ch" forName="Child3Accent6" refType="w" fact="0.938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r" for="ch" forName="Child3Accent7" refType="w" fact="0.9998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3" refType="w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r" for="ch" forName="Child2" refType="w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9" axis="ch" ptType="node" func="cnt" op="equ" val="4">
                <dgm:alg type="composite">
                  <dgm:param type="ar" val="1.8304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r" for="ch" forName="Parent" refType="w" fact="0.6229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r" for="ch" forName="Child1Accent1" refType="w" fact="0.6096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r" for="ch" forName="Child1Accent3" refType="w" fact="0.6999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r" for="ch" forName="Child1Accent4" refType="w" fact="0.7582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r" for="ch" forName="Child1Accent5" refType="w" fact="0.816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r" for="ch" forName="Child1Accent6" refType="w" fact="0.8748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r" for="ch" forName="Child3Accent1" refType="w" fact="0.6842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r" for="ch" forName="Child3Accent2" refType="w" fact="0.7311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r" for="ch" forName="Child3Accent4" refType="w" fact="0.8386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r" for="ch" forName="Child3Accent5" refType="w" fact="0.8923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r" for="ch" forName="Child1Accent7" refType="w" fact="0.9332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r" for="ch" forName="Child3Accent6" refType="w" fact="0.9461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r" for="ch" forName="Child1Accent8" refType="w" fact="0.991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3Accent7" refType="w" fact="0.9998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r" for="ch" forName="Child4Accent1" refType="w" fact="0.6096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r" for="ch" forName="Child4Accent3" refType="w" fact="0.7002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r" for="ch" forName="Child4Accent4" refType="w" fact="0.758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r" for="ch" forName="Child4Accent5" refType="w" fact="0.8167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r" for="ch" forName="Child4Accent6" refType="w" fact="0.8749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r" for="ch" forName="Child4Accent7" refType="w" fact="0.9332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r" for="ch" forName="Child4Accent8" refType="w" fact="0.9914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r" for="ch" forName="Child2Accent1" refType="w" fact="0.6842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r" for="ch" forName="Child4Accent2" refType="w" fact="0.642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r" for="ch" forName="Child1Accent2" refType="w" fact="0.641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r" for="ch" forName="Child3Accent3" refType="w" fact="0.7849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r" for="ch" forName="Child2Accent2" refType="w" fact="0.7311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r" for="ch" forName="Child2Accent4" refType="w" fact="0.8386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r" for="ch" forName="Child2Accent5" refType="w" fact="0.8923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r" for="ch" forName="Child2Accent6" refType="w" fact="0.9461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r" for="ch" forName="Child2Accent7" refType="w" fact="0.9998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r" for="ch" forName="Child2Accent3" refType="w" fact="0.7849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r" for="ch" forName="ParentAccent1" refType="w" fact="0.0283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r" for="ch" forName="ParentAccent2" refType="w" fact="0.0801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r" for="ch" forName="ParentAccent3" refType="w" fact="0.1318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r" for="ch" forName="ParentAccent4" refType="w" fact="0.1836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r" for="ch" forName="ParentAccent5" refType="w" fact="0.2354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r" for="ch" forName="ParentAccent6" refType="w" fact="0.3154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r" for="ch" forName="ParentAccent7" refType="w" fact="0.0744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r" for="ch" forName="ParentAccent8" refType="w" fact="0.0744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r" for="ch" forName="ParentAccent9" refType="w" fact="0.0491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r" for="ch" forName="ParentAccent10" refType="w" fact="0.047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r" for="ch" forName="Child4" refType="w" fact="0.9919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r" for="ch" forName="Child3" refType="w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r" for="ch" forName="Child2" refType="w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r" for="ch" forName="Child1" refType="w" fact="0.9919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20">
                <dgm:alg type="composite">
                  <dgm:param type="ar" val="1.3278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5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primFontSz" for="des" forName="Child5" refType="primFontSz" refFor="des" refForName="Child1" op="equ"/>
                  <dgm:constr type="r" for="ch" forName="Child2Accent1" refType="w" fact="0.6564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r" for="ch" forName="Child2Accent2" refType="w" fact="0.6932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r" for="ch" forName="Child2Accent3" refType="w" fact="0.754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r" for="ch" forName="Child2Accent4" refType="w" fact="0.8158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r" for="ch" forName="Child2Accent5" refType="w" fact="0.8771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r" for="ch" forName="Child2Accent6" refType="w" fact="0.938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r" for="ch" forName="Child2Accent7" refType="w" fact="0.9998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r" for="ch" forName="Child3Accent1" refType="w" fact="0.716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r" for="ch" forName="Child3Accent2" refType="w" fact="0.7728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r" for="ch" forName="Child3Accent3" refType="w" fact="0.829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r" for="ch" forName="Child3Accent4" refType="w" fact="0.8863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r" for="ch" forName="Child3Accent5" refType="w" fact="0.943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r" for="ch" forName="Child3Accent6" refType="w" fact="0.9998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r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r" for="ch" forName="Child4Accent1" refType="w" fact="0.6564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r" for="ch" forName="Child4Accent2" refType="w" fact="0.6932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r" for="ch" forName="Child4Accent3" refType="w" fact="0.754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r" for="ch" forName="Child4Accent4" refType="w" fact="0.8158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r" for="ch" forName="Child4Accent5" refType="w" fact="0.8771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r" for="ch" forName="Child4Accent6" refType="w" fact="0.938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r" for="ch" forName="Child4Accent7" refType="w" fact="0.9998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r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r" for="ch" forName="ParentAccent1" refType="w" fact="0.0287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r" for="ch" forName="ParentAccent2" refType="w" fact="0.0813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r" for="ch" forName="ParentAccent3" refType="w" fact="0.1339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r" for="ch" forName="ParentAccent4" refType="w" fact="0.1864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r" for="ch" forName="ParentAccent5" refType="w" fact="0.239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r" for="ch" forName="ParentAccent6" refType="w" fact="0.3203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r" for="ch" forName="ParentAccent7" refType="w" fact="0.075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r" for="ch" forName="ParentAccent8" refType="w" fact="0.075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r" for="ch" forName="ParentAccent9" refType="w" fact="0.0499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r" for="ch" forName="ParentAccent10" refType="w" fact="0.0482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r" for="ch" forName="Child1Accent1" refType="w" fact="0.5181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r" for="ch" forName="Child1Accent2" refType="w" fact="0.5542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r" for="ch" forName="Child1Accent3" refType="w" fact="0.5946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r" for="ch" forName="Child1Accent4" refType="w" fact="0.6347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r" for="ch" forName="Child1Accent5" refType="w" fact="0.696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r" for="ch" forName="Child1Accent6" refType="w" fact="0.7574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r" for="ch" forName="Child1Accent7" refType="w" fact="0.8187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r" for="ch" forName="Child1Accent8" refType="w" fact="0.88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r" for="ch" forName="Child1Accent9" refType="w" fact="0.9413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r" for="ch" forName="Child5Accent1" refType="w" fact="0.5181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r" for="ch" forName="Child5Accent2" refType="w" fact="0.547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r" for="ch" forName="Child5Accent3" refType="w" fact="0.5882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r" for="ch" forName="Child5Accent4" refType="w" fact="0.6347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r" for="ch" forName="Child5Accent5" refType="w" fact="0.696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r" for="ch" forName="Child5Accent6" refType="w" fact="0.7574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r" for="ch" forName="Child5Accent7" refType="w" fact="0.8187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r" for="ch" forName="Child5Accent8" refType="w" fact="0.88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r" for="ch" forName="Child5Accent9" refType="w" fact="0.9423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r" for="ch" forName="Child5" refType="w" fact="0.9419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r" for="ch" forName="Child4" refType="w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r" for="ch" forName="Child3" refType="w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r" for="ch" forName="Child2" refType="w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r" for="ch" forName="Child1" refType="w" fact="0.9419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r" for="ch" forName="Parent" refType="w" fact="0.6347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else>
        </dgm:choose>
        <dgm:layoutNode name="ParentAccen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" styleLbl="alignNode1">
          <dgm:varLst>
            <dgm:chMax val="5"/>
            <dgm:chPref val="3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 ptType="node"/>
          <dgm:constrLst>
            <dgm:constr type="lMarg" refType="primFontSz" fact="0.1"/>
            <dgm:constr type="rMarg" refType="primFontSz" fact="0.1"/>
            <dgm:constr type="tMarg" refType="primFontSz" fact="0.1"/>
            <dgm:constr type="bMarg" refType="primFontSz" fact="0.1"/>
          </dgm:constrLst>
          <dgm:ruleLst>
            <dgm:rule type="primFontSz" val="5" fact="NaN" max="NaN"/>
          </dgm:ruleLst>
        </dgm:layoutNode>
        <dgm:forEach name="Name21" axis="ch" ptType="node" cnt="1">
          <dgm:layoutNode name="Child1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2" axis="ch" ptType="node" st="2" cnt="1">
          <dgm:layoutNode name="Child2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3" axis="ch" ptType="node" st="3" cnt="1">
          <dgm:layoutNode name="Child3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4" axis="ch" ptType="node" st="4" cnt="1">
          <dgm:layoutNode name="Child4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5" axis="ch" ptType="node" st="5" cnt="1">
          <dgm:layoutNode name="Child5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75EC2F-0924-49E1-AC6B-7FC02B8ABD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16E914-C674-4100-997E-B77613035A0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A8ECE5-F8E1-4FAB-9CD3-F5048822156A}" type="datetimeFigureOut">
              <a:rPr lang="en-US" smtClean="0"/>
              <a:t>11-Jan-22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B3F1A0-830B-4088-AFA7-4A6A3BB38A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68D3BA-7F3E-4E80-B539-3ECE8C2813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2D7FDA-D3FD-4D78-9999-183168B6B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35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f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7C67CE-D114-4F42-A383-22837953554A}" type="datetimeFigureOut">
              <a:rPr lang="en-US" smtClean="0"/>
              <a:t>11-Jan-22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782BAD-EEC1-4063-9636-EB8BA31D75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21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59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40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438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ChangeArrowheads="1"/>
          </p:cNvSpPr>
          <p:nvPr userDrawn="1"/>
        </p:nvSpPr>
        <p:spPr bwMode="auto">
          <a:xfrm flipH="1"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lIns="182880" rIns="182880" anchor="t" anchorCtr="0"/>
          <a:lstStyle/>
          <a:p>
            <a:pPr marL="0" lvl="1" algn="ctr" defTabSz="914070" eaLnBrk="0" hangingPunct="0">
              <a:lnSpc>
                <a:spcPct val="130000"/>
              </a:lnSpc>
              <a:spcBef>
                <a:spcPts val="1500"/>
              </a:spcBef>
              <a:buClr>
                <a:srgbClr val="5A5050"/>
              </a:buClr>
              <a:buSzPct val="95000"/>
              <a:defRPr/>
            </a:pPr>
            <a:endParaRPr lang="en-US" sz="1300" kern="0">
              <a:solidFill>
                <a:srgbClr val="000000"/>
              </a:solidFill>
              <a:latin typeface="Arial" pitchFamily="34" charset="0"/>
              <a:sym typeface="Symbol" pitchFamily="18" charset="2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43667" y="457201"/>
            <a:ext cx="11294533" cy="810923"/>
          </a:xfrm>
        </p:spPr>
        <p:txBody>
          <a:bodyPr/>
          <a:lstStyle>
            <a:lvl1pPr algn="ctr">
              <a:defRPr sz="4000">
                <a:solidFill>
                  <a:schemeClr val="accent3"/>
                </a:solidFill>
                <a:latin typeface="Segoe UI Light" panose="020B0502040204020203" pitchFamily="34" charset="0"/>
              </a:defRPr>
            </a:lvl1pPr>
          </a:lstStyle>
          <a:p>
            <a:r>
              <a:rPr lang="en-US"/>
              <a:t>Slide Title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8941" y="48890"/>
            <a:ext cx="1828800" cy="3657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6"/>
          <p:cNvSpPr txBox="1">
            <a:spLocks noChangeArrowheads="1"/>
          </p:cNvSpPr>
          <p:nvPr userDrawn="1"/>
        </p:nvSpPr>
        <p:spPr bwMode="auto">
          <a:xfrm>
            <a:off x="11449696" y="6565095"/>
            <a:ext cx="48768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rIns="0">
            <a:spAutoFit/>
          </a:bodyPr>
          <a:lstStyle/>
          <a:p>
            <a:pPr algn="ctr" defTabSz="91429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D79BE217-EF7E-4B40-980D-BA2786CEB353}" type="slidenum">
              <a:rPr lang="en-US" sz="1000" smtClean="0">
                <a:solidFill>
                  <a:srgbClr val="231F20">
                    <a:lumMod val="75000"/>
                    <a:lumOff val="25000"/>
                  </a:srgbClr>
                </a:solidFill>
                <a:cs typeface="Arial" charset="0"/>
              </a:rPr>
              <a:pPr algn="ctr" defTabSz="91429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sz="1000">
              <a:solidFill>
                <a:srgbClr val="231F20">
                  <a:lumMod val="75000"/>
                  <a:lumOff val="25000"/>
                </a:srgbClr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7720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vider Slide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6"/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3175" algn="ctr">
            <a:solidFill>
              <a:schemeClr val="accent1"/>
            </a:solidFill>
            <a:miter lim="800000"/>
            <a:headEnd/>
            <a:tailEnd/>
          </a:ln>
        </p:spPr>
        <p:txBody>
          <a:bodyPr lIns="685800" tIns="685800" rIns="5486400" bIns="0" anchor="t"/>
          <a:lstStyle/>
          <a:p>
            <a:pPr lvl="0" eaLnBrk="0" fontAlgn="auto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</a:pPr>
            <a:endParaRPr lang="en-US" sz="3600" kern="0">
              <a:solidFill>
                <a:srgbClr val="FFFFFF">
                  <a:lumMod val="95000"/>
                </a:srgb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066800" y="933451"/>
            <a:ext cx="6705600" cy="2119426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t">
            <a:spAutoFit/>
          </a:bodyPr>
          <a:lstStyle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6000" b="0" u="none" kern="1200" spc="500" baseline="0" dirty="0">
                <a:solidFill>
                  <a:schemeClr val="bg2"/>
                </a:solidFill>
                <a:latin typeface="Raleway" pitchFamily="50" charset="0"/>
                <a:ea typeface="+mn-ea"/>
                <a:cs typeface="Arial" charset="0"/>
              </a:defRPr>
            </a:lvl1pPr>
          </a:lstStyle>
          <a:p>
            <a:r>
              <a:rPr lang="en-US"/>
              <a:t>Click to enter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222159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/>
          <p:cNvSpPr>
            <a:spLocks noGrp="1" noChangeArrowheads="1"/>
          </p:cNvSpPr>
          <p:nvPr userDrawn="1">
            <p:ph type="ctrTitle" sz="quarter" hasCustomPrompt="1"/>
          </p:nvPr>
        </p:nvSpPr>
        <p:spPr>
          <a:xfrm>
            <a:off x="609660" y="769609"/>
            <a:ext cx="10972800" cy="430887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>
            <a:lvl1pPr algn="l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2800" u="none" kern="1200" dirty="0">
                <a:solidFill>
                  <a:srgbClr val="5F5F5F"/>
                </a:solidFill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/>
              <a:t>Click to edit presentation title</a:t>
            </a:r>
          </a:p>
        </p:txBody>
      </p:sp>
      <p:sp>
        <p:nvSpPr>
          <p:cNvPr id="8" name="Text Placeholder 24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09661" y="1195307"/>
            <a:ext cx="2925233" cy="418576"/>
          </a:xfrm>
          <a:prstGeom prst="rect">
            <a:avLst/>
          </a:prstGeom>
          <a:solidFill>
            <a:srgbClr val="58443B">
              <a:alpha val="0"/>
            </a:srgbClr>
          </a:solidFill>
        </p:spPr>
        <p:txBody>
          <a:bodyPr lIns="0" rIns="0"/>
          <a:lstStyle>
            <a:lvl1pPr algn="l">
              <a:defRPr kumimoji="1" lang="en-US" sz="1600" dirty="0" smtClean="0">
                <a:solidFill>
                  <a:srgbClr val="808080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Date</a:t>
            </a:r>
          </a:p>
        </p:txBody>
      </p:sp>
    </p:spTree>
    <p:extLst>
      <p:ext uri="{BB962C8B-B14F-4D97-AF65-F5344CB8AC3E}">
        <p14:creationId xmlns:p14="http://schemas.microsoft.com/office/powerpoint/2010/main" val="1039038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a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193766"/>
            <a:ext cx="10972800" cy="5334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en-US" sz="1600" b="1" dirty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822960"/>
            <a:ext cx="10972800" cy="731520"/>
          </a:xfrm>
          <a:prstGeom prst="rect">
            <a:avLst/>
          </a:prstGeom>
          <a:solidFill>
            <a:srgbClr val="EAE7E6"/>
          </a:solidFill>
          <a:ln w="9525">
            <a:solidFill>
              <a:srgbClr val="B2B2B2">
                <a:alpha val="20000"/>
              </a:srgbClr>
            </a:solidFill>
            <a:miter lim="800000"/>
            <a:headEnd/>
            <a:tailEnd/>
          </a:ln>
        </p:spPr>
        <p:txBody>
          <a:bodyPr lIns="91440" tIns="0" rIns="91440" bIns="0" anchor="ctr" anchorCtr="0">
            <a:noAutofit/>
          </a:bodyPr>
          <a:lstStyle>
            <a:lvl1pPr marL="0" indent="0" algn="ctr" rtl="0" eaLnBrk="0" fontAlgn="auto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3399"/>
              </a:buClr>
              <a:buSzPct val="100000"/>
              <a:defRPr lang="en-US" sz="1300" kern="1200" dirty="0">
                <a:solidFill>
                  <a:srgbClr val="000000"/>
                </a:solidFill>
                <a:latin typeface="Arial" charset="0"/>
                <a:ea typeface="+mn-ea"/>
                <a:cs typeface="Arial" charset="0"/>
              </a:defRPr>
            </a:lvl1pPr>
            <a:lvl2pPr algn="ctr" rtl="0" eaLnBrk="0" fontAlgn="auto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399"/>
              </a:buClr>
              <a:buSzPct val="100000"/>
              <a:defRPr lang="en-US" sz="1200" kern="1200" dirty="0" smtClean="0">
                <a:solidFill>
                  <a:srgbClr val="000000"/>
                </a:solidFill>
                <a:latin typeface="Arial" charset="0"/>
                <a:ea typeface="+mn-ea"/>
                <a:cs typeface="Arial" charset="0"/>
              </a:defRPr>
            </a:lvl2pPr>
            <a:lvl3pPr algn="ctr" rtl="0" eaLnBrk="0" fontAlgn="auto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399"/>
              </a:buClr>
              <a:buSzPct val="100000"/>
              <a:defRPr lang="en-US" sz="1200" kern="1200" dirty="0" smtClean="0">
                <a:solidFill>
                  <a:srgbClr val="000000"/>
                </a:solidFill>
                <a:latin typeface="Arial" charset="0"/>
                <a:ea typeface="+mn-ea"/>
                <a:cs typeface="Arial" charset="0"/>
              </a:defRPr>
            </a:lvl3pPr>
            <a:lvl4pPr algn="ctr" rtl="0" eaLnBrk="0" fontAlgn="auto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399"/>
              </a:buClr>
              <a:buSzPct val="100000"/>
              <a:defRPr lang="en-US" sz="1200" kern="1200" dirty="0" smtClean="0">
                <a:solidFill>
                  <a:srgbClr val="000000"/>
                </a:solidFill>
                <a:latin typeface="Arial" charset="0"/>
                <a:ea typeface="+mn-ea"/>
                <a:cs typeface="Arial" charset="0"/>
              </a:defRPr>
            </a:lvl4pPr>
            <a:lvl5pPr algn="ctr" rtl="0" eaLnBrk="0" fontAlgn="auto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3399"/>
              </a:buClr>
              <a:buSzPct val="100000"/>
              <a:defRPr lang="en-US" sz="1200" kern="1200" dirty="0" smtClean="0">
                <a:solidFill>
                  <a:srgbClr val="000000"/>
                </a:solidFill>
                <a:latin typeface="Arial" charset="0"/>
                <a:ea typeface="+mn-ea"/>
                <a:cs typeface="Arial" charset="0"/>
              </a:defRPr>
            </a:lvl5pPr>
          </a:lstStyle>
          <a:p>
            <a:pPr marL="0" lvl="0" indent="0" algn="ctr" rtl="0" eaLnBrk="0" fontAlgn="auto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3399"/>
              </a:buClr>
              <a:buSzPct val="100000"/>
              <a:buFont typeface="Wingdings" pitchFamily="2" charset="2"/>
            </a:pPr>
            <a:r>
              <a:rPr lang="en-US"/>
              <a:t>Click to edit tagline (should summarize the slide)</a:t>
            </a:r>
          </a:p>
        </p:txBody>
      </p:sp>
    </p:spTree>
    <p:extLst>
      <p:ext uri="{BB962C8B-B14F-4D97-AF65-F5344CB8AC3E}">
        <p14:creationId xmlns:p14="http://schemas.microsoft.com/office/powerpoint/2010/main" val="19108085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ag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193766"/>
            <a:ext cx="10972800" cy="5334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en-US" sz="1600" b="1" dirty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645920"/>
            <a:ext cx="10972800" cy="4846320"/>
          </a:xfrm>
          <a:prstGeom prst="rect">
            <a:avLst/>
          </a:prstGeom>
        </p:spPr>
        <p:txBody>
          <a:bodyPr lIns="27432"/>
          <a:lstStyle>
            <a:lvl1pPr marL="174625" indent="-174625">
              <a:spcBef>
                <a:spcPts val="1500"/>
              </a:spcBef>
              <a:buClr>
                <a:schemeClr val="bg2"/>
              </a:buClr>
              <a:buSzPct val="95000"/>
              <a:buFont typeface="Wingdings" pitchFamily="2" charset="2"/>
              <a:buChar char="§"/>
              <a:defRPr sz="1400">
                <a:solidFill>
                  <a:srgbClr val="333333"/>
                </a:solidFill>
                <a:latin typeface="Arial" pitchFamily="34" charset="0"/>
                <a:cs typeface="Arial" pitchFamily="34" charset="0"/>
              </a:defRPr>
            </a:lvl1pPr>
            <a:lvl2pPr marL="511175" indent="-171450">
              <a:spcBef>
                <a:spcPts val="500"/>
              </a:spcBef>
              <a:buClr>
                <a:schemeClr val="bg2"/>
              </a:buClr>
              <a:buSzPct val="75000"/>
              <a:buFont typeface="Wingdings 3" pitchFamily="18" charset="2"/>
              <a:buChar char=""/>
              <a:defRPr sz="1400">
                <a:solidFill>
                  <a:srgbClr val="5F5F5F"/>
                </a:solidFill>
                <a:latin typeface="Arial" pitchFamily="34" charset="0"/>
                <a:cs typeface="Arial" pitchFamily="34" charset="0"/>
              </a:defRPr>
            </a:lvl2pPr>
            <a:lvl3pPr marL="968375" indent="-163513">
              <a:spcBef>
                <a:spcPts val="300"/>
              </a:spcBef>
              <a:buClr>
                <a:schemeClr val="bg2"/>
              </a:buClr>
              <a:tabLst/>
              <a:defRPr sz="1400">
                <a:solidFill>
                  <a:srgbClr val="808080"/>
                </a:solidFill>
                <a:latin typeface="Arial" pitchFamily="34" charset="0"/>
                <a:cs typeface="Arial" pitchFamily="34" charset="0"/>
              </a:defRPr>
            </a:lvl3pPr>
            <a:lvl4pPr marL="1425575" indent="-163513">
              <a:spcBef>
                <a:spcPts val="100"/>
              </a:spcBef>
              <a:buClr>
                <a:schemeClr val="bg2"/>
              </a:buClr>
              <a:buSzPct val="85000"/>
              <a:buFont typeface="Wingdings" pitchFamily="2" charset="2"/>
              <a:buChar char=""/>
              <a:defRPr sz="1400">
                <a:solidFill>
                  <a:srgbClr val="B2B2B2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822960"/>
            <a:ext cx="10972800" cy="731520"/>
          </a:xfrm>
          <a:prstGeom prst="rect">
            <a:avLst/>
          </a:prstGeom>
          <a:solidFill>
            <a:srgbClr val="EAE7E6"/>
          </a:solidFill>
          <a:ln w="9525">
            <a:solidFill>
              <a:srgbClr val="B2B2B2">
                <a:alpha val="20000"/>
              </a:srgbClr>
            </a:solidFill>
            <a:miter lim="800000"/>
            <a:headEnd/>
            <a:tailEnd/>
          </a:ln>
        </p:spPr>
        <p:txBody>
          <a:bodyPr lIns="91440" tIns="0" rIns="91440" bIns="0" anchor="ctr" anchorCtr="0">
            <a:noAutofit/>
          </a:bodyPr>
          <a:lstStyle>
            <a:lvl1pPr>
              <a:defRPr lang="en-US" sz="1300" kern="1200" dirty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 marL="0" lvl="0" indent="0" algn="ctr" eaLnBrk="0" fontAlgn="auto" hangingPunct="0">
              <a:lnSpc>
                <a:spcPct val="114000"/>
              </a:lnSpc>
              <a:spcAft>
                <a:spcPts val="0"/>
              </a:spcAft>
              <a:buClr>
                <a:srgbClr val="003399"/>
              </a:buClr>
              <a:buSzPct val="100000"/>
            </a:pPr>
            <a:r>
              <a:rPr lang="en-US"/>
              <a:t>Click to edit tagline (should summarize the slide)</a:t>
            </a:r>
          </a:p>
        </p:txBody>
      </p:sp>
    </p:spTree>
    <p:extLst>
      <p:ext uri="{BB962C8B-B14F-4D97-AF65-F5344CB8AC3E}">
        <p14:creationId xmlns:p14="http://schemas.microsoft.com/office/powerpoint/2010/main" val="20573019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en-US" sz="1600" b="1" dirty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12114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99618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3766"/>
            <a:ext cx="10972800" cy="5334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lang="en-US" sz="1600" b="1" dirty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609600" y="868680"/>
            <a:ext cx="10972800" cy="5669246"/>
          </a:xfrm>
          <a:prstGeom prst="rect">
            <a:avLst/>
          </a:prstGeom>
        </p:spPr>
        <p:txBody>
          <a:bodyPr lIns="27432"/>
          <a:lstStyle>
            <a:lvl1pPr marL="174625" indent="-174625">
              <a:spcBef>
                <a:spcPts val="1500"/>
              </a:spcBef>
              <a:buClr>
                <a:schemeClr val="bg2"/>
              </a:buClr>
              <a:buSzPct val="95000"/>
              <a:buFont typeface="Wingdings" pitchFamily="2" charset="2"/>
              <a:buChar char="§"/>
              <a:defRPr sz="1400">
                <a:solidFill>
                  <a:srgbClr val="333333"/>
                </a:solidFill>
                <a:latin typeface="Arial" pitchFamily="34" charset="0"/>
                <a:cs typeface="Arial" pitchFamily="34" charset="0"/>
              </a:defRPr>
            </a:lvl1pPr>
            <a:lvl2pPr marL="511175" indent="-171450">
              <a:spcBef>
                <a:spcPts val="500"/>
              </a:spcBef>
              <a:buClr>
                <a:schemeClr val="bg2"/>
              </a:buClr>
              <a:buSzPct val="75000"/>
              <a:buFont typeface="Wingdings 3" pitchFamily="18" charset="2"/>
              <a:buChar char=""/>
              <a:defRPr sz="1300">
                <a:solidFill>
                  <a:srgbClr val="5F5F5F"/>
                </a:solidFill>
                <a:latin typeface="Arial" pitchFamily="34" charset="0"/>
                <a:cs typeface="Arial" pitchFamily="34" charset="0"/>
              </a:defRPr>
            </a:lvl2pPr>
            <a:lvl3pPr marL="968375" indent="-163513">
              <a:spcBef>
                <a:spcPts val="300"/>
              </a:spcBef>
              <a:buClr>
                <a:schemeClr val="bg2"/>
              </a:buClr>
              <a:tabLst/>
              <a:defRPr sz="1200">
                <a:solidFill>
                  <a:srgbClr val="808080"/>
                </a:solidFill>
                <a:latin typeface="Arial" pitchFamily="34" charset="0"/>
                <a:cs typeface="Arial" pitchFamily="34" charset="0"/>
              </a:defRPr>
            </a:lvl3pPr>
            <a:lvl4pPr marL="1425575" indent="-163513">
              <a:spcBef>
                <a:spcPts val="100"/>
              </a:spcBef>
              <a:buClr>
                <a:schemeClr val="bg2"/>
              </a:buClr>
              <a:buSzPct val="85000"/>
              <a:buFont typeface="Wingdings" pitchFamily="2" charset="2"/>
              <a:buChar char=""/>
              <a:defRPr sz="1100">
                <a:solidFill>
                  <a:srgbClr val="B2B2B2"/>
                </a:solidFill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814659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102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358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6340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86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538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49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685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551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171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11-Jan-22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365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6" r:id="rId12"/>
    <p:sldLayoutId id="2147483748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9" r:id="rId2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8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4" Type="http://schemas.microsoft.com/office/2007/relationships/hdphoto" Target="../media/hdphoto2.wdp"/><Relationship Id="rId9" Type="http://schemas.microsoft.com/office/2007/relationships/diagramDrawing" Target="../diagrams/drawin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9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9.xml"/><Relationship Id="rId5" Type="http://schemas.openxmlformats.org/officeDocument/2006/relationships/diagramData" Target="../diagrams/data9.xml"/><Relationship Id="rId4" Type="http://schemas.microsoft.com/office/2007/relationships/hdphoto" Target="../media/hdphoto2.wdp"/><Relationship Id="rId9" Type="http://schemas.microsoft.com/office/2007/relationships/diagramDrawing" Target="../diagrams/drawing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2.wdp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4.png"/><Relationship Id="rId7" Type="http://schemas.openxmlformats.org/officeDocument/2006/relationships/diagramLayout" Target="../diagrams/layou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diagramData" Target="../diagrams/data2.xml"/><Relationship Id="rId5" Type="http://schemas.openxmlformats.org/officeDocument/2006/relationships/image" Target="../media/image6.png"/><Relationship Id="rId10" Type="http://schemas.microsoft.com/office/2007/relationships/diagramDrawing" Target="../diagrams/drawing2.xml"/><Relationship Id="rId4" Type="http://schemas.microsoft.com/office/2007/relationships/hdphoto" Target="../media/hdphoto2.wdp"/><Relationship Id="rId9" Type="http://schemas.openxmlformats.org/officeDocument/2006/relationships/diagramColors" Target="../diagrams/colors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4.png"/><Relationship Id="rId7" Type="http://schemas.openxmlformats.org/officeDocument/2006/relationships/diagramLayout" Target="../diagrams/layout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6" Type="http://schemas.openxmlformats.org/officeDocument/2006/relationships/diagramData" Target="../diagrams/data3.xml"/><Relationship Id="rId5" Type="http://schemas.openxmlformats.org/officeDocument/2006/relationships/image" Target="../media/image7.jpeg"/><Relationship Id="rId10" Type="http://schemas.microsoft.com/office/2007/relationships/diagramDrawing" Target="../diagrams/drawing3.xml"/><Relationship Id="rId4" Type="http://schemas.microsoft.com/office/2007/relationships/hdphoto" Target="../media/hdphoto2.wdp"/><Relationship Id="rId9" Type="http://schemas.openxmlformats.org/officeDocument/2006/relationships/diagramColors" Target="../diagrams/colors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microsoft.com/office/2007/relationships/hdphoto" Target="../media/hdphoto2.wdp"/><Relationship Id="rId9" Type="http://schemas.microsoft.com/office/2007/relationships/diagramDrawing" Target="../diagrams/drawing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microsoft.com/office/2007/relationships/hdphoto" Target="../media/hdphoto2.wdp"/><Relationship Id="rId9" Type="http://schemas.microsoft.com/office/2007/relationships/diagramDrawing" Target="../diagrams/drawing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6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microsoft.com/office/2007/relationships/hdphoto" Target="../media/hdphoto2.wdp"/><Relationship Id="rId9" Type="http://schemas.microsoft.com/office/2007/relationships/diagramDrawing" Target="../diagrams/drawing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4" Type="http://schemas.microsoft.com/office/2007/relationships/hdphoto" Target="../media/hdphoto2.wdp"/><Relationship Id="rId9" Type="http://schemas.microsoft.com/office/2007/relationships/diagramDrawing" Target="../diagrams/drawin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BF9C2A1-02DF-40CB-91F0-498B82821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619" y="-128588"/>
            <a:ext cx="12483438" cy="69872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EB28F3-4A74-4D76-98D3-70811A411931}"/>
              </a:ext>
            </a:extLst>
          </p:cNvPr>
          <p:cNvSpPr txBox="1"/>
          <p:nvPr/>
        </p:nvSpPr>
        <p:spPr>
          <a:xfrm>
            <a:off x="2154288" y="3063335"/>
            <a:ext cx="8004516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Raleway" panose="020B0003030101060003" pitchFamily="34" charset="0"/>
                <a:cs typeface="Segoe UI Light" panose="020B0502040204020203" pitchFamily="34" charset="0"/>
              </a:rPr>
              <a:t>RFM Analysis For Successful Customer Segmentation</a:t>
            </a:r>
            <a:endParaRPr lang="en-US" sz="2800" dirty="0">
              <a:solidFill>
                <a:schemeClr val="bg1"/>
              </a:solidFill>
              <a:latin typeface="Raleway" panose="020B00030301010600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DCEA5E1-A602-4FF2-9718-08700A77C4BD}"/>
              </a:ext>
            </a:extLst>
          </p:cNvPr>
          <p:cNvSpPr/>
          <p:nvPr/>
        </p:nvSpPr>
        <p:spPr bwMode="auto">
          <a:xfrm>
            <a:off x="2287836" y="1071390"/>
            <a:ext cx="1364254" cy="1373435"/>
          </a:xfrm>
          <a:prstGeom prst="ellips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pic>
        <p:nvPicPr>
          <p:cNvPr id="10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229BF318-D172-4ED4-A75E-C1A0B40B5B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97" t="3000" r="3053" b="4000"/>
          <a:stretch/>
        </p:blipFill>
        <p:spPr>
          <a:xfrm>
            <a:off x="2443163" y="1342049"/>
            <a:ext cx="1071170" cy="859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56F655-51E9-4AC8-B09E-AB5E21981FD1}"/>
              </a:ext>
            </a:extLst>
          </p:cNvPr>
          <p:cNvSpPr txBox="1"/>
          <p:nvPr/>
        </p:nvSpPr>
        <p:spPr>
          <a:xfrm>
            <a:off x="3951730" y="1329906"/>
            <a:ext cx="4509376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Montserrat "/>
                <a:cs typeface="Segoe UI Light"/>
              </a:rPr>
              <a:t>Institute of Emerging Careers</a:t>
            </a:r>
            <a:endParaRPr lang="en-US" sz="2800" b="1" dirty="0">
              <a:solidFill>
                <a:schemeClr val="bg1"/>
              </a:solidFill>
              <a:latin typeface="Montserrat 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D9F4D4-6C7B-4198-B4A5-C04FB4EE4E26}"/>
              </a:ext>
            </a:extLst>
          </p:cNvPr>
          <p:cNvSpPr txBox="1"/>
          <p:nvPr/>
        </p:nvSpPr>
        <p:spPr>
          <a:xfrm>
            <a:off x="3988452" y="1871568"/>
            <a:ext cx="2168094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Montserrat "/>
                <a:cs typeface="Segoe UI Light"/>
              </a:rPr>
              <a:t>Learn. Earn. Contribute.</a:t>
            </a: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E6EACAE-1189-48F9-91D2-595C596BCE37}"/>
              </a:ext>
            </a:extLst>
          </p:cNvPr>
          <p:cNvCxnSpPr/>
          <p:nvPr/>
        </p:nvCxnSpPr>
        <p:spPr>
          <a:xfrm>
            <a:off x="4717482" y="2548714"/>
            <a:ext cx="275703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EB8E00D-27F9-47C6-AC0B-5E88842961AB}"/>
              </a:ext>
            </a:extLst>
          </p:cNvPr>
          <p:cNvSpPr txBox="1"/>
          <p:nvPr/>
        </p:nvSpPr>
        <p:spPr>
          <a:xfrm>
            <a:off x="2978748" y="2813700"/>
            <a:ext cx="6100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382827" y="5211293"/>
            <a:ext cx="4785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Montserrat "/>
              </a:rPr>
              <a:t>Presented By: Jawad Ahmad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78314" y="6277105"/>
            <a:ext cx="39678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Montserrat "/>
              </a:rPr>
              <a:t>Email: </a:t>
            </a:r>
            <a:r>
              <a:rPr lang="en-US" b="1" dirty="0" smtClean="0">
                <a:solidFill>
                  <a:schemeClr val="bg1"/>
                </a:solidFill>
              </a:rPr>
              <a:t>jawadrafay7@gmail.com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latin typeface="Montserrat "/>
            </a:endParaRPr>
          </a:p>
        </p:txBody>
      </p:sp>
      <p:pic>
        <p:nvPicPr>
          <p:cNvPr id="17" name="Picture 2" descr="D:\IEC\fwdieclogodifferentsises\024542445.png">
            <a:extLst>
              <a:ext uri="{FF2B5EF4-FFF2-40B4-BE49-F238E27FC236}">
                <a16:creationId xmlns:a16="http://schemas.microsoft.com/office/drawing/2014/main" id="{03F6D219-A8C7-4565-AFA6-5D2C9EA3C9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474046" y="12020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lowchart: Stored Data 17">
            <a:extLst>
              <a:ext uri="{FF2B5EF4-FFF2-40B4-BE49-F238E27FC236}">
                <a16:creationId xmlns:a16="http://schemas.microsoft.com/office/drawing/2014/main" id="{9ACEF95A-0458-41F6-B837-CCD67409C4D9}"/>
              </a:ext>
            </a:extLst>
          </p:cNvPr>
          <p:cNvSpPr/>
          <p:nvPr/>
        </p:nvSpPr>
        <p:spPr bwMode="auto">
          <a:xfrm rot="7260000">
            <a:off x="10647090" y="-1345643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pic>
        <p:nvPicPr>
          <p:cNvPr id="19" name="Picture 2" descr="D:\IEC\fwdieclogodifferentsises\024542445.png">
            <a:extLst>
              <a:ext uri="{FF2B5EF4-FFF2-40B4-BE49-F238E27FC236}">
                <a16:creationId xmlns:a16="http://schemas.microsoft.com/office/drawing/2014/main" id="{03F6D219-A8C7-4565-AFA6-5D2C9EA3C9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24627" y="169097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89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0526" y="-180976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757237" y="-7333"/>
            <a:ext cx="12458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aleway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 1 - RELEVANT DATA FOR</a:t>
            </a:r>
          </a:p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RFM ANALYSIS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821745342"/>
              </p:ext>
            </p:extLst>
          </p:nvPr>
        </p:nvGraphicFramePr>
        <p:xfrm>
          <a:off x="1727103" y="1709742"/>
          <a:ext cx="8350672" cy="4655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96531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90230" y="1707838"/>
            <a:ext cx="10515600" cy="2852737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90230" y="4587563"/>
            <a:ext cx="10515600" cy="1500187"/>
          </a:xfrm>
        </p:spPr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935" y="-182880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88273" y="-1447556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144086" y="694618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449793" y="66839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98390" y="116148"/>
            <a:ext cx="7871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 panose="020B0003030101060003"/>
              </a:rPr>
              <a:t>2 - SETTING RFM </a:t>
            </a:r>
            <a:r>
              <a:rPr lang="en-US" sz="3600" b="1" dirty="0" smtClean="0">
                <a:solidFill>
                  <a:schemeClr val="bg1"/>
                </a:solidFill>
                <a:latin typeface="Raleway" panose="020B0003030101060003"/>
              </a:rPr>
              <a:t>TABLE</a:t>
            </a:r>
            <a:endParaRPr lang="en-US" sz="3600" b="1" dirty="0">
              <a:solidFill>
                <a:schemeClr val="bg1"/>
              </a:solidFill>
              <a:latin typeface="Raleway" panose="020B0003030101060003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0771" y="2371396"/>
            <a:ext cx="79641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Montserrat "/>
              </a:rPr>
              <a:t>THIS STEP INCLUDES: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Montserrat 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>
                <a:solidFill>
                  <a:schemeClr val="bg1"/>
                </a:solidFill>
                <a:latin typeface="Montserrat "/>
              </a:rPr>
              <a:t>SUMMARIZING DATA FOR CALCULATIONS OF:</a:t>
            </a:r>
          </a:p>
          <a:p>
            <a:endParaRPr lang="en-US" dirty="0" smtClean="0">
              <a:solidFill>
                <a:schemeClr val="bg1"/>
              </a:solidFill>
              <a:latin typeface="Montserrat 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Montserrat "/>
              </a:rPr>
              <a:t>RECENCY </a:t>
            </a:r>
            <a:r>
              <a:rPr lang="en-US" dirty="0" smtClean="0">
                <a:solidFill>
                  <a:schemeClr val="bg1"/>
                </a:solidFill>
                <a:latin typeface="Montserrat "/>
              </a:rPr>
              <a:t>(DAYS SINCE LAST PURCHASE),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Montserrat "/>
              </a:rPr>
              <a:t>FREQUENCY </a:t>
            </a:r>
            <a:r>
              <a:rPr lang="en-US" dirty="0" smtClean="0">
                <a:solidFill>
                  <a:schemeClr val="bg1"/>
                </a:solidFill>
                <a:latin typeface="Montserrat "/>
              </a:rPr>
              <a:t>(TOTAL NO OF TRANSACTIONS),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Montserrat "/>
              </a:rPr>
              <a:t>MONETARY </a:t>
            </a:r>
            <a:r>
              <a:rPr lang="en-US" dirty="0" smtClean="0">
                <a:solidFill>
                  <a:schemeClr val="bg1"/>
                </a:solidFill>
                <a:latin typeface="Montserrat "/>
              </a:rPr>
              <a:t>(TOTAL TRANSACTIONS AMOUNT)</a:t>
            </a:r>
            <a:endParaRPr lang="en-US" dirty="0">
              <a:solidFill>
                <a:schemeClr val="bg1"/>
              </a:solidFill>
              <a:latin typeface="Montserrat "/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957849"/>
              </p:ext>
            </p:extLst>
          </p:nvPr>
        </p:nvGraphicFramePr>
        <p:xfrm>
          <a:off x="6684627" y="2432910"/>
          <a:ext cx="5074263" cy="2663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6355">
                  <a:extLst>
                    <a:ext uri="{9D8B030D-6E8A-4147-A177-3AD203B41FA5}">
                      <a16:colId xmlns:a16="http://schemas.microsoft.com/office/drawing/2014/main" val="3622021941"/>
                    </a:ext>
                  </a:extLst>
                </a:gridCol>
                <a:gridCol w="1546194">
                  <a:extLst>
                    <a:ext uri="{9D8B030D-6E8A-4147-A177-3AD203B41FA5}">
                      <a16:colId xmlns:a16="http://schemas.microsoft.com/office/drawing/2014/main" val="1134955632"/>
                    </a:ext>
                  </a:extLst>
                </a:gridCol>
                <a:gridCol w="1403148">
                  <a:extLst>
                    <a:ext uri="{9D8B030D-6E8A-4147-A177-3AD203B41FA5}">
                      <a16:colId xmlns:a16="http://schemas.microsoft.com/office/drawing/2014/main" val="1464241779"/>
                    </a:ext>
                  </a:extLst>
                </a:gridCol>
                <a:gridCol w="1268566">
                  <a:extLst>
                    <a:ext uri="{9D8B030D-6E8A-4147-A177-3AD203B41FA5}">
                      <a16:colId xmlns:a16="http://schemas.microsoft.com/office/drawing/2014/main" val="1482591613"/>
                    </a:ext>
                  </a:extLst>
                </a:gridCol>
              </a:tblGrid>
              <a:tr h="39482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SCORE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RECENCY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FREQUENCY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MONETARY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211545"/>
                  </a:ext>
                </a:extLst>
              </a:tr>
              <a:tr h="672084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1</a:t>
                      </a:r>
                      <a:endParaRPr lang="en-US" sz="1400" b="1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LAST BOUGHT A YEAR AGO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BOUGHT ONCE A YEAR</a:t>
                      </a:r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LESS THAN 1000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7999829"/>
                  </a:ext>
                </a:extLst>
              </a:tr>
              <a:tr h="86494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LAST BOUGHT 9 MONTHS AGO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BOUGHT THRICE</a:t>
                      </a:r>
                      <a:r>
                        <a:rPr lang="en-US" sz="1400" b="0" baseline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 A YEAR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1001-3000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9349142"/>
                  </a:ext>
                </a:extLst>
              </a:tr>
              <a:tr h="68801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3</a:t>
                      </a:r>
                      <a:endParaRPr lang="en-US" sz="140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LAST BOUGHT 3 MONTHS AGO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BOUGHT 7 TIMES A YEAR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Montserrat "/>
                        </a:rPr>
                        <a:t>3000-10000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Montserrat 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472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343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930" y="-182880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62101" y="-142557"/>
            <a:ext cx="6277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3 - SCORE DESIGNATION</a:t>
            </a:r>
            <a:endParaRPr lang="en-US" sz="3600" b="1" dirty="0">
              <a:solidFill>
                <a:schemeClr val="bg1"/>
              </a:solidFill>
              <a:latin typeface="Raleway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855930019"/>
              </p:ext>
            </p:extLst>
          </p:nvPr>
        </p:nvGraphicFramePr>
        <p:xfrm>
          <a:off x="899942" y="1371466"/>
          <a:ext cx="10507489" cy="4707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48385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930" y="-142557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62101" y="-142557"/>
            <a:ext cx="6277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3 - SCORE DESIGNATION</a:t>
            </a:r>
            <a:endParaRPr lang="en-US" sz="3600" b="1" dirty="0">
              <a:solidFill>
                <a:schemeClr val="bg1"/>
              </a:solidFill>
              <a:latin typeface="Raleway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05"/>
          <a:stretch/>
        </p:blipFill>
        <p:spPr>
          <a:xfrm>
            <a:off x="1038590" y="3270251"/>
            <a:ext cx="9720890" cy="264024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grpSp>
        <p:nvGrpSpPr>
          <p:cNvPr id="54" name="Group 53"/>
          <p:cNvGrpSpPr/>
          <p:nvPr/>
        </p:nvGrpSpPr>
        <p:grpSpPr>
          <a:xfrm>
            <a:off x="5347714" y="1367249"/>
            <a:ext cx="2640627" cy="1287000"/>
            <a:chOff x="0" y="889633"/>
            <a:chExt cx="2626872" cy="1287000"/>
          </a:xfrm>
        </p:grpSpPr>
        <p:sp>
          <p:nvSpPr>
            <p:cNvPr id="56" name="Rectangle 55"/>
            <p:cNvSpPr/>
            <p:nvPr/>
          </p:nvSpPr>
          <p:spPr>
            <a:xfrm>
              <a:off x="0" y="889633"/>
              <a:ext cx="2626872" cy="1287000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7" name="TextBox 56"/>
            <p:cNvSpPr txBox="1"/>
            <p:nvPr/>
          </p:nvSpPr>
          <p:spPr>
            <a:xfrm>
              <a:off x="0" y="889633"/>
              <a:ext cx="2626872" cy="1287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0688" tIns="60960" rIns="170688" bIns="6096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b="1" kern="1200" dirty="0" smtClean="0">
                  <a:solidFill>
                    <a:schemeClr val="bg1"/>
                  </a:solidFill>
                  <a:latin typeface="Montserrat "/>
                </a:rPr>
                <a:t>QUINTILES DIVISION:</a:t>
              </a:r>
            </a:p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400" b="1" kern="1200" dirty="0">
                <a:latin typeface="Montserrat "/>
              </a:endParaRPr>
            </a:p>
          </p:txBody>
        </p:sp>
      </p:grpSp>
      <p:sp>
        <p:nvSpPr>
          <p:cNvPr id="55" name="Left Brace 54"/>
          <p:cNvSpPr/>
          <p:nvPr/>
        </p:nvSpPr>
        <p:spPr>
          <a:xfrm rot="5400000">
            <a:off x="6405340" y="1482746"/>
            <a:ext cx="525374" cy="2640626"/>
          </a:xfrm>
          <a:prstGeom prst="leftBrace">
            <a:avLst>
              <a:gd name="adj1" fmla="val 35000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59" name="Group 58"/>
          <p:cNvGrpSpPr/>
          <p:nvPr/>
        </p:nvGrpSpPr>
        <p:grpSpPr>
          <a:xfrm>
            <a:off x="8309923" y="1386410"/>
            <a:ext cx="2626872" cy="1287000"/>
            <a:chOff x="0" y="2531290"/>
            <a:chExt cx="2626872" cy="1287000"/>
          </a:xfrm>
        </p:grpSpPr>
        <p:sp>
          <p:nvSpPr>
            <p:cNvPr id="60" name="Rectangle 59"/>
            <p:cNvSpPr/>
            <p:nvPr/>
          </p:nvSpPr>
          <p:spPr>
            <a:xfrm>
              <a:off x="0" y="2531290"/>
              <a:ext cx="2626872" cy="1287000"/>
            </a:xfrm>
            <a:prstGeom prst="rect">
              <a:avLst/>
            </a:prstGeom>
            <a:solidFill>
              <a:srgbClr val="C00000"/>
            </a:solidFill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1" name="TextBox 60"/>
            <p:cNvSpPr txBox="1"/>
            <p:nvPr/>
          </p:nvSpPr>
          <p:spPr>
            <a:xfrm>
              <a:off x="0" y="2531290"/>
              <a:ext cx="2626872" cy="1287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0688" tIns="60960" rIns="170688" bIns="6096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b="1" kern="1200" dirty="0" smtClean="0">
                  <a:solidFill>
                    <a:schemeClr val="bg1"/>
                  </a:solidFill>
                  <a:latin typeface="Montserrat "/>
                </a:rPr>
                <a:t>SCORE DESIGNATION:</a:t>
              </a:r>
            </a:p>
            <a:p>
              <a:pPr lvl="0" algn="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400" b="1" kern="1200" dirty="0">
                <a:latin typeface="Montserrat "/>
              </a:endParaRPr>
            </a:p>
          </p:txBody>
        </p:sp>
      </p:grpSp>
      <p:sp>
        <p:nvSpPr>
          <p:cNvPr id="62" name="Left Brace 61"/>
          <p:cNvSpPr/>
          <p:nvPr/>
        </p:nvSpPr>
        <p:spPr>
          <a:xfrm rot="5400000">
            <a:off x="9182575" y="1440899"/>
            <a:ext cx="525374" cy="2644180"/>
          </a:xfrm>
          <a:prstGeom prst="leftBrace">
            <a:avLst>
              <a:gd name="adj1" fmla="val 35000"/>
              <a:gd name="adj2" fmla="val 50000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2009560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930" y="-142557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98440" y="0"/>
            <a:ext cx="7724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4 - SEGMENTS CLASSIFICATION </a:t>
            </a:r>
            <a:endParaRPr lang="en-US" sz="3600" b="1" dirty="0">
              <a:solidFill>
                <a:schemeClr val="bg1"/>
              </a:solidFill>
              <a:latin typeface="Raleway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23755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526" y="1827715"/>
            <a:ext cx="8272508" cy="447239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884122" y="959239"/>
            <a:ext cx="10029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Montserrat "/>
              </a:rPr>
              <a:t>HERE IS AN EXAMPLE OF A RFM SEGMENTS TABLE WITH 11 SEGMENTS OF CUSTOMERS BASED ON THEIR RFM SCORES</a:t>
            </a:r>
            <a:endParaRPr lang="en-US" dirty="0">
              <a:solidFill>
                <a:schemeClr val="bg1"/>
              </a:solidFill>
              <a:latin typeface="Montserrat 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78684" y="6449553"/>
            <a:ext cx="4171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Montserrat "/>
              </a:rPr>
              <a:t>RFM SEGMENTATION TABLE</a:t>
            </a:r>
            <a:endParaRPr lang="en-US" b="1" dirty="0">
              <a:solidFill>
                <a:schemeClr val="bg1"/>
              </a:solidFill>
              <a:latin typeface="Montserrat "/>
            </a:endParaRPr>
          </a:p>
        </p:txBody>
      </p:sp>
    </p:spTree>
    <p:extLst>
      <p:ext uri="{BB962C8B-B14F-4D97-AF65-F5344CB8AC3E}">
        <p14:creationId xmlns:p14="http://schemas.microsoft.com/office/powerpoint/2010/main" val="43745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930" y="-142557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98440" y="0"/>
            <a:ext cx="7724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RFM ANALYSIS VISUALIZATIONS</a:t>
            </a:r>
            <a:endParaRPr lang="en-US" sz="3600" b="1" dirty="0">
              <a:solidFill>
                <a:schemeClr val="bg1"/>
              </a:solidFill>
              <a:latin typeface="Raleway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23755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77" y="1709742"/>
            <a:ext cx="5709864" cy="4780952"/>
          </a:xfrm>
          <a:prstGeom prst="round2DiagRect">
            <a:avLst>
              <a:gd name="adj1" fmla="val 16667"/>
              <a:gd name="adj2" fmla="val 6511"/>
            </a:avLst>
          </a:prstGeom>
          <a:ln w="88900" cap="sq">
            <a:solidFill>
              <a:srgbClr val="C00000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748" y="1616006"/>
            <a:ext cx="5305510" cy="4825058"/>
          </a:xfrm>
          <a:prstGeom prst="round2DiagRect">
            <a:avLst>
              <a:gd name="adj1" fmla="val 16667"/>
              <a:gd name="adj2" fmla="val 3677"/>
            </a:avLst>
          </a:prstGeom>
          <a:ln w="889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852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930" y="-142557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98440" y="0"/>
            <a:ext cx="7724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RFM STRATEGIC APPROACH: </a:t>
            </a:r>
            <a:endParaRPr lang="en-US" sz="3600" b="1" dirty="0">
              <a:solidFill>
                <a:schemeClr val="bg1"/>
              </a:solidFill>
              <a:latin typeface="Raleway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23755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458" y="2009488"/>
            <a:ext cx="7631420" cy="443258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C00000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43" t="2685" r="6574" b="23490"/>
          <a:stretch/>
        </p:blipFill>
        <p:spPr>
          <a:xfrm>
            <a:off x="831851" y="2208218"/>
            <a:ext cx="2374363" cy="438942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22" name="Straight Connector 21"/>
          <p:cNvCxnSpPr/>
          <p:nvPr/>
        </p:nvCxnSpPr>
        <p:spPr>
          <a:xfrm>
            <a:off x="2328863" y="2700338"/>
            <a:ext cx="2295390" cy="435772"/>
          </a:xfrm>
          <a:prstGeom prst="line">
            <a:avLst/>
          </a:prstGeom>
          <a:ln w="9525" cap="flat" cmpd="sng" algn="ctr">
            <a:solidFill>
              <a:srgbClr val="FA246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728788" y="3991390"/>
            <a:ext cx="3743325" cy="177153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2328863" y="5240453"/>
            <a:ext cx="4100512" cy="717435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45962" y="1014015"/>
            <a:ext cx="1042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Montserrat "/>
              </a:rPr>
              <a:t>AFTER KNOWING THE CUSTOMERS TYPE WE CAN DEVISE THE RELEVANT </a:t>
            </a:r>
            <a:r>
              <a:rPr lang="en-US" b="1" dirty="0" smtClean="0">
                <a:solidFill>
                  <a:schemeClr val="bg1"/>
                </a:solidFill>
                <a:latin typeface="Montserrat "/>
              </a:rPr>
              <a:t>MARKETING STRATEGY</a:t>
            </a:r>
            <a:r>
              <a:rPr lang="en-US" dirty="0" smtClean="0">
                <a:solidFill>
                  <a:schemeClr val="bg1"/>
                </a:solidFill>
                <a:latin typeface="Montserrat "/>
              </a:rPr>
              <a:t> FOR  GETTING BACK OUR EXISTING CUSTOMERS</a:t>
            </a:r>
            <a:endParaRPr lang="en-US" dirty="0">
              <a:solidFill>
                <a:schemeClr val="bg1"/>
              </a:solidFill>
              <a:latin typeface="Montserrat "/>
            </a:endParaRPr>
          </a:p>
        </p:txBody>
      </p:sp>
    </p:spTree>
    <p:extLst>
      <p:ext uri="{BB962C8B-B14F-4D97-AF65-F5344CB8AC3E}">
        <p14:creationId xmlns:p14="http://schemas.microsoft.com/office/powerpoint/2010/main" val="316722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BF9C2A1-02DF-40CB-91F0-498B82821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619" y="-128588"/>
            <a:ext cx="12483438" cy="69872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EB28F3-4A74-4D76-98D3-70811A411931}"/>
              </a:ext>
            </a:extLst>
          </p:cNvPr>
          <p:cNvSpPr txBox="1"/>
          <p:nvPr/>
        </p:nvSpPr>
        <p:spPr>
          <a:xfrm>
            <a:off x="1898407" y="3056278"/>
            <a:ext cx="8261300" cy="83099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Raleway" panose="020B0003030101060003" pitchFamily="34" charset="0"/>
                <a:cs typeface="Segoe UI Light" panose="020B0502040204020203" pitchFamily="34" charset="0"/>
              </a:rPr>
              <a:t>THANK YOU </a:t>
            </a:r>
            <a:endParaRPr lang="en-US" sz="4800" dirty="0">
              <a:solidFill>
                <a:schemeClr val="bg1"/>
              </a:solidFill>
              <a:latin typeface="Raleway" panose="020B00030301010600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DCEA5E1-A602-4FF2-9718-08700A77C4BD}"/>
              </a:ext>
            </a:extLst>
          </p:cNvPr>
          <p:cNvSpPr/>
          <p:nvPr/>
        </p:nvSpPr>
        <p:spPr bwMode="auto">
          <a:xfrm>
            <a:off x="2287836" y="1071390"/>
            <a:ext cx="1364254" cy="1373435"/>
          </a:xfrm>
          <a:prstGeom prst="ellips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pic>
        <p:nvPicPr>
          <p:cNvPr id="10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229BF318-D172-4ED4-A75E-C1A0B40B5B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97" t="3000" r="3053" b="4000"/>
          <a:stretch/>
        </p:blipFill>
        <p:spPr>
          <a:xfrm>
            <a:off x="2443163" y="1342049"/>
            <a:ext cx="1071170" cy="859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56F655-51E9-4AC8-B09E-AB5E21981FD1}"/>
              </a:ext>
            </a:extLst>
          </p:cNvPr>
          <p:cNvSpPr txBox="1"/>
          <p:nvPr/>
        </p:nvSpPr>
        <p:spPr>
          <a:xfrm>
            <a:off x="3951730" y="1329906"/>
            <a:ext cx="4509376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Montserrat "/>
                <a:cs typeface="Segoe UI Light"/>
              </a:rPr>
              <a:t>Institute of Emerging Careers</a:t>
            </a:r>
            <a:endParaRPr lang="en-US" sz="2800" b="1" dirty="0">
              <a:solidFill>
                <a:schemeClr val="bg1"/>
              </a:solidFill>
              <a:latin typeface="Montserrat 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D9F4D4-6C7B-4198-B4A5-C04FB4EE4E26}"/>
              </a:ext>
            </a:extLst>
          </p:cNvPr>
          <p:cNvSpPr txBox="1"/>
          <p:nvPr/>
        </p:nvSpPr>
        <p:spPr>
          <a:xfrm>
            <a:off x="3988452" y="1871568"/>
            <a:ext cx="2168094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Montserrat "/>
                <a:cs typeface="Segoe UI Light"/>
              </a:rPr>
              <a:t>Learn. Earn. Contribute.</a:t>
            </a: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E6EACAE-1189-48F9-91D2-595C596BCE37}"/>
              </a:ext>
            </a:extLst>
          </p:cNvPr>
          <p:cNvCxnSpPr/>
          <p:nvPr/>
        </p:nvCxnSpPr>
        <p:spPr>
          <a:xfrm>
            <a:off x="4717482" y="2548714"/>
            <a:ext cx="275703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493267" y="6303660"/>
            <a:ext cx="396783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Montserrat "/>
              </a:rPr>
              <a:t>Email: </a:t>
            </a:r>
            <a:r>
              <a:rPr lang="en-US" b="1" dirty="0" smtClean="0">
                <a:solidFill>
                  <a:schemeClr val="bg1"/>
                </a:solidFill>
              </a:rPr>
              <a:t>jawadrafay7@gmail.com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latin typeface="Montserrat "/>
            </a:endParaRPr>
          </a:p>
        </p:txBody>
      </p:sp>
      <p:pic>
        <p:nvPicPr>
          <p:cNvPr id="17" name="Picture 2" descr="D:\IEC\fwdieclogodifferentsises\024542445.png">
            <a:extLst>
              <a:ext uri="{FF2B5EF4-FFF2-40B4-BE49-F238E27FC236}">
                <a16:creationId xmlns:a16="http://schemas.microsoft.com/office/drawing/2014/main" id="{03F6D219-A8C7-4565-AFA6-5D2C9EA3C9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474046" y="12020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lowchart: Stored Data 17">
            <a:extLst>
              <a:ext uri="{FF2B5EF4-FFF2-40B4-BE49-F238E27FC236}">
                <a16:creationId xmlns:a16="http://schemas.microsoft.com/office/drawing/2014/main" id="{9ACEF95A-0458-41F6-B837-CCD67409C4D9}"/>
              </a:ext>
            </a:extLst>
          </p:cNvPr>
          <p:cNvSpPr/>
          <p:nvPr/>
        </p:nvSpPr>
        <p:spPr bwMode="auto">
          <a:xfrm rot="7260000">
            <a:off x="10647090" y="-1345643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pic>
        <p:nvPicPr>
          <p:cNvPr id="19" name="Picture 2" descr="D:\IEC\fwdieclogodifferentsises\024542445.png">
            <a:extLst>
              <a:ext uri="{FF2B5EF4-FFF2-40B4-BE49-F238E27FC236}">
                <a16:creationId xmlns:a16="http://schemas.microsoft.com/office/drawing/2014/main" id="{03F6D219-A8C7-4565-AFA6-5D2C9EA3C9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24627" y="169097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611089" y="4069964"/>
            <a:ext cx="509091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Montserrat "/>
              </a:rPr>
              <a:t>FOR BEING WITH US ! </a:t>
            </a:r>
            <a:endParaRPr lang="en-US" sz="2400" dirty="0">
              <a:solidFill>
                <a:schemeClr val="bg1"/>
              </a:solidFill>
              <a:latin typeface="Montserrat 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83102" y="5037992"/>
            <a:ext cx="54919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ntserrat "/>
              </a:rPr>
              <a:t>QUESTIONS?</a:t>
            </a:r>
            <a:endParaRPr lang="en-US" sz="2800" dirty="0">
              <a:solidFill>
                <a:schemeClr val="bg1"/>
              </a:solidFill>
              <a:latin typeface="Montserrat "/>
            </a:endParaRPr>
          </a:p>
        </p:txBody>
      </p:sp>
    </p:spTree>
    <p:extLst>
      <p:ext uri="{BB962C8B-B14F-4D97-AF65-F5344CB8AC3E}">
        <p14:creationId xmlns:p14="http://schemas.microsoft.com/office/powerpoint/2010/main" val="4952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930" y="-142557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16048" y="297923"/>
            <a:ext cx="7724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   GROCERY STORE</a:t>
            </a:r>
            <a:endParaRPr lang="en-US" sz="3600" b="1" dirty="0">
              <a:solidFill>
                <a:schemeClr val="bg1"/>
              </a:solidFill>
              <a:latin typeface="Raleway"/>
            </a:endParaRPr>
          </a:p>
        </p:txBody>
      </p:sp>
      <p:sp>
        <p:nvSpPr>
          <p:cNvPr id="42" name="Google Shape;107;p14"/>
          <p:cNvSpPr/>
          <p:nvPr/>
        </p:nvSpPr>
        <p:spPr>
          <a:xfrm>
            <a:off x="699516" y="3531666"/>
            <a:ext cx="2494760" cy="1242546"/>
          </a:xfrm>
          <a:prstGeom prst="roundRect">
            <a:avLst>
              <a:gd name="adj" fmla="val 16667"/>
            </a:avLst>
          </a:prstGeom>
          <a:solidFill>
            <a:schemeClr val="accent5">
              <a:lumMod val="50000"/>
            </a:schemeClr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smtClean="0">
              <a:ln>
                <a:noFill/>
              </a:ln>
              <a:solidFill>
                <a:srgbClr val="3C4743"/>
              </a:solidFill>
              <a:effectLst/>
              <a:uLnTx/>
              <a:uFillTx/>
            </a:endParaRPr>
          </a:p>
        </p:txBody>
      </p:sp>
      <p:sp>
        <p:nvSpPr>
          <p:cNvPr id="43" name="Google Shape;110;p14"/>
          <p:cNvSpPr txBox="1"/>
          <p:nvPr/>
        </p:nvSpPr>
        <p:spPr>
          <a:xfrm>
            <a:off x="853196" y="3634030"/>
            <a:ext cx="2175613" cy="104641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Television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Ads</a:t>
            </a:r>
            <a:endParaRPr sz="2800" b="1" dirty="0">
              <a:solidFill>
                <a:schemeClr val="bg1"/>
              </a:solidFill>
              <a:latin typeface="Montserrat 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108;p14"/>
          <p:cNvSpPr/>
          <p:nvPr/>
        </p:nvSpPr>
        <p:spPr>
          <a:xfrm>
            <a:off x="4230944" y="3490175"/>
            <a:ext cx="3071378" cy="1242546"/>
          </a:xfrm>
          <a:prstGeom prst="roundRect">
            <a:avLst>
              <a:gd name="adj" fmla="val 16667"/>
            </a:avLst>
          </a:prstGeom>
          <a:solidFill>
            <a:srgbClr val="C00000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smtClean="0">
              <a:ln>
                <a:noFill/>
              </a:ln>
              <a:solidFill>
                <a:srgbClr val="3C4743"/>
              </a:solidFill>
              <a:effectLst/>
              <a:uLnTx/>
              <a:uFillTx/>
            </a:endParaRPr>
          </a:p>
        </p:txBody>
      </p:sp>
      <p:sp>
        <p:nvSpPr>
          <p:cNvPr id="45" name="Google Shape;111;p14"/>
          <p:cNvSpPr txBox="1"/>
          <p:nvPr/>
        </p:nvSpPr>
        <p:spPr>
          <a:xfrm>
            <a:off x="4474897" y="3612511"/>
            <a:ext cx="2639964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Newspaper Ads</a:t>
            </a:r>
            <a:endParaRPr sz="2800" b="1" dirty="0">
              <a:solidFill>
                <a:schemeClr val="bg1"/>
              </a:solidFill>
              <a:latin typeface="Montserrat 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109;p14"/>
          <p:cNvSpPr/>
          <p:nvPr/>
        </p:nvSpPr>
        <p:spPr>
          <a:xfrm>
            <a:off x="8338990" y="3490175"/>
            <a:ext cx="2551252" cy="126942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 cap="flat" cmpd="sng">
            <a:solidFill>
              <a:schemeClr val="bg2">
                <a:lumMod val="1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srgbClr val="3C4743"/>
              </a:solidFill>
              <a:effectLst/>
              <a:uLnTx/>
              <a:uFillTx/>
            </a:endParaRPr>
          </a:p>
        </p:txBody>
      </p:sp>
      <p:sp>
        <p:nvSpPr>
          <p:cNvPr id="47" name="Google Shape;112;p14"/>
          <p:cNvSpPr txBox="1"/>
          <p:nvPr/>
        </p:nvSpPr>
        <p:spPr>
          <a:xfrm>
            <a:off x="8456048" y="3626037"/>
            <a:ext cx="2380689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2">
                    <a:lumMod val="10000"/>
                  </a:schemeClr>
                </a:solidFill>
                <a:latin typeface="Montserrat "/>
                <a:ea typeface="Calibri"/>
                <a:cs typeface="Calibri"/>
                <a:sym typeface="Calibri"/>
              </a:rPr>
              <a:t>Social Media Ads</a:t>
            </a:r>
            <a:endParaRPr sz="2800" b="1" dirty="0">
              <a:solidFill>
                <a:schemeClr val="bg2">
                  <a:lumMod val="10000"/>
                </a:schemeClr>
              </a:solidFill>
              <a:latin typeface="Montserrat "/>
              <a:ea typeface="Calibri"/>
              <a:cs typeface="Calibri"/>
              <a:sym typeface="Calibri"/>
            </a:endParaRPr>
          </a:p>
        </p:txBody>
      </p:sp>
      <p:sp>
        <p:nvSpPr>
          <p:cNvPr id="41" name="Content Placeholder 2"/>
          <p:cNvSpPr txBox="1">
            <a:spLocks/>
          </p:cNvSpPr>
          <p:nvPr/>
        </p:nvSpPr>
        <p:spPr>
          <a:xfrm>
            <a:off x="326906" y="2767356"/>
            <a:ext cx="11525490" cy="4132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400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What Will Be </a:t>
            </a:r>
            <a:r>
              <a:rPr lang="en-US" sz="2400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Most Suitable </a:t>
            </a:r>
            <a:r>
              <a:rPr lang="en-US" sz="2400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The </a:t>
            </a:r>
            <a:r>
              <a:rPr lang="en-US" sz="2400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Medium For Marketing </a:t>
            </a:r>
            <a:r>
              <a:rPr lang="en-US" sz="2000" dirty="0" smtClean="0">
                <a:latin typeface="Montserrat "/>
                <a:ea typeface="Calibri"/>
                <a:cs typeface="Calibri"/>
                <a:sym typeface="Calibri"/>
              </a:rPr>
              <a:t>	</a:t>
            </a:r>
          </a:p>
          <a:p>
            <a:pPr marL="0" indent="0" algn="just"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400" dirty="0" smtClean="0">
              <a:latin typeface="Aileron Regular"/>
              <a:ea typeface="Calibri"/>
              <a:cs typeface="Calibri"/>
              <a:sym typeface="Calibri"/>
            </a:endParaRPr>
          </a:p>
          <a:p>
            <a:pPr marL="0" indent="0" algn="just"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400" dirty="0" smtClean="0">
              <a:latin typeface="Aileron Regular"/>
              <a:ea typeface="Calibri"/>
              <a:cs typeface="Calibri"/>
              <a:sym typeface="Calibri"/>
            </a:endParaRPr>
          </a:p>
          <a:p>
            <a:pPr marL="0" indent="0" algn="just"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400" dirty="0" smtClean="0">
              <a:latin typeface="Aileron Regular"/>
              <a:ea typeface="Calibri"/>
              <a:cs typeface="Calibri"/>
              <a:sym typeface="Calibri"/>
            </a:endParaRPr>
          </a:p>
          <a:p>
            <a:pPr marL="0" indent="0" algn="just"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400" dirty="0" smtClean="0">
              <a:latin typeface="Aileron Regular"/>
              <a:ea typeface="Calibri"/>
              <a:cs typeface="Calibri"/>
              <a:sym typeface="Calibri"/>
            </a:endParaRPr>
          </a:p>
          <a:p>
            <a:pPr marL="0" indent="0" algn="just"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400" dirty="0" smtClean="0">
              <a:latin typeface="Aileron Regular"/>
              <a:ea typeface="Calibri"/>
              <a:cs typeface="Calibri"/>
              <a:sym typeface="Calibri"/>
            </a:endParaRPr>
          </a:p>
          <a:p>
            <a:pPr marL="0" indent="0" algn="just"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000" dirty="0" smtClean="0">
              <a:latin typeface="Montserrat "/>
              <a:ea typeface="Calibri"/>
              <a:cs typeface="Calibri"/>
              <a:sym typeface="Calibri"/>
            </a:endParaRPr>
          </a:p>
          <a:p>
            <a:pPr marL="0" indent="0" algn="ctr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400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But </a:t>
            </a:r>
            <a:r>
              <a:rPr lang="en-US" sz="2400" dirty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t</a:t>
            </a:r>
            <a:r>
              <a:rPr lang="en-US" sz="2400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hese mediums are so expensive and </a:t>
            </a:r>
            <a:r>
              <a:rPr lang="en-US" sz="2400" b="1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ROI</a:t>
            </a:r>
            <a:r>
              <a:rPr lang="en-US" sz="2400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 is very </a:t>
            </a:r>
            <a:r>
              <a:rPr lang="en-US" sz="2400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shaky We can’t Afford this </a:t>
            </a:r>
          </a:p>
          <a:p>
            <a:pPr marL="0" indent="0" algn="ctr"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400" dirty="0" smtClean="0">
                <a:solidFill>
                  <a:schemeClr val="bg1"/>
                </a:solidFill>
                <a:latin typeface="Montserrat "/>
                <a:ea typeface="Calibri"/>
                <a:cs typeface="Calibri"/>
                <a:sym typeface="Calibri"/>
              </a:rPr>
              <a:t>mediums</a:t>
            </a:r>
            <a:endParaRPr lang="en-US" sz="2400" dirty="0" smtClean="0">
              <a:solidFill>
                <a:schemeClr val="bg1"/>
              </a:solidFill>
              <a:latin typeface="Montserrat "/>
              <a:ea typeface="Calibri"/>
              <a:cs typeface="Calibri"/>
              <a:sym typeface="Calibri"/>
            </a:endParaRPr>
          </a:p>
          <a:p>
            <a:pPr marL="0" indent="0" algn="just"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400" dirty="0">
              <a:solidFill>
                <a:schemeClr val="bg1"/>
              </a:solidFill>
              <a:latin typeface="Aileron Regular"/>
              <a:ea typeface="Calibri"/>
              <a:cs typeface="Calibri"/>
              <a:sym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57425" y="1243013"/>
            <a:ext cx="6860990" cy="954107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  <a:latin typeface="Montserrat "/>
              </a:rPr>
              <a:t>“</a:t>
            </a:r>
            <a:r>
              <a:rPr lang="en-US" sz="2800" b="1" dirty="0" smtClean="0">
                <a:solidFill>
                  <a:schemeClr val="bg1"/>
                </a:solidFill>
                <a:latin typeface="Montserrat "/>
              </a:rPr>
              <a:t>Want to Increase Sales</a:t>
            </a:r>
            <a:r>
              <a:rPr lang="en-US" sz="2800" b="1" dirty="0" smtClean="0">
                <a:solidFill>
                  <a:srgbClr val="FF0000"/>
                </a:solidFill>
                <a:latin typeface="Montserrat "/>
              </a:rPr>
              <a:t>”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Montserrat "/>
              </a:rPr>
              <a:t>Using Marketing  </a:t>
            </a:r>
            <a:endParaRPr lang="en-US" sz="2800" b="1" dirty="0">
              <a:solidFill>
                <a:schemeClr val="bg1"/>
              </a:solidFill>
              <a:latin typeface="Montserrat "/>
            </a:endParaRPr>
          </a:p>
        </p:txBody>
      </p:sp>
    </p:spTree>
    <p:extLst>
      <p:ext uri="{BB962C8B-B14F-4D97-AF65-F5344CB8AC3E}">
        <p14:creationId xmlns:p14="http://schemas.microsoft.com/office/powerpoint/2010/main" val="350693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930" y="-142557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45961" y="96569"/>
            <a:ext cx="104151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Raleway"/>
              </a:rPr>
              <a:t>CUSTOMER ACQUISTION VS RETENTATION MARKETING</a:t>
            </a:r>
            <a:endParaRPr lang="en-US" sz="3200" b="1" dirty="0">
              <a:solidFill>
                <a:schemeClr val="bg1"/>
              </a:solidFill>
              <a:latin typeface="Raleway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23755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24827218"/>
              </p:ext>
            </p:extLst>
          </p:nvPr>
        </p:nvGraphicFramePr>
        <p:xfrm>
          <a:off x="691174" y="2598274"/>
          <a:ext cx="10796953" cy="454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857374" y="1698678"/>
            <a:ext cx="8872537" cy="8309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2">
                    <a:lumMod val="10000"/>
                  </a:schemeClr>
                </a:solidFill>
                <a:latin typeface="Montserrat "/>
              </a:rPr>
              <a:t>We Can Retain Our Existing Customers Using </a:t>
            </a:r>
          </a:p>
          <a:p>
            <a:pPr algn="ctr"/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Montserrat "/>
              </a:rPr>
              <a:t>“Target Marketing” 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Montserrat "/>
            </a:endParaRPr>
          </a:p>
        </p:txBody>
      </p:sp>
    </p:spTree>
    <p:extLst>
      <p:ext uri="{BB962C8B-B14F-4D97-AF65-F5344CB8AC3E}">
        <p14:creationId xmlns:p14="http://schemas.microsoft.com/office/powerpoint/2010/main" val="248387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3930" y="-142557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45961" y="96569"/>
            <a:ext cx="104151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Raleway"/>
              </a:rPr>
              <a:t>UNDERSTAND YOUR CUSTOMERS</a:t>
            </a:r>
            <a:endParaRPr lang="en-US" sz="3200" b="1" dirty="0">
              <a:solidFill>
                <a:schemeClr val="bg1"/>
              </a:solidFill>
              <a:latin typeface="Raleway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23755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14" y="1406285"/>
            <a:ext cx="4377915" cy="4683369"/>
          </a:xfrm>
          <a:prstGeom prst="rect">
            <a:avLst/>
          </a:prstGeom>
        </p:spPr>
      </p:pic>
      <p:graphicFrame>
        <p:nvGraphicFramePr>
          <p:cNvPr id="16" name="Diagram 15"/>
          <p:cNvGraphicFramePr/>
          <p:nvPr>
            <p:extLst>
              <p:ext uri="{D42A27DB-BD31-4B8C-83A1-F6EECF244321}">
                <p14:modId xmlns:p14="http://schemas.microsoft.com/office/powerpoint/2010/main" val="1718150146"/>
              </p:ext>
            </p:extLst>
          </p:nvPr>
        </p:nvGraphicFramePr>
        <p:xfrm>
          <a:off x="5362596" y="2946858"/>
          <a:ext cx="6647012" cy="2239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501538" y="1899414"/>
            <a:ext cx="6137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ntserrat "/>
              </a:rPr>
              <a:t>EVERY CUSOMER IS DIFFERENT </a:t>
            </a:r>
            <a:endParaRPr lang="en-US" sz="2800" dirty="0">
              <a:solidFill>
                <a:schemeClr val="bg1"/>
              </a:solidFill>
              <a:latin typeface="Montserrat "/>
            </a:endParaRPr>
          </a:p>
        </p:txBody>
      </p:sp>
    </p:spTree>
    <p:extLst>
      <p:ext uri="{BB962C8B-B14F-4D97-AF65-F5344CB8AC3E}">
        <p14:creationId xmlns:p14="http://schemas.microsoft.com/office/powerpoint/2010/main" val="17442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4376FCF-A4B6-43FE-99F3-0FA7E55E44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39350"/>
          </a:xfrm>
          <a:prstGeom prst="rect">
            <a:avLst/>
          </a:prstGeom>
        </p:spPr>
      </p:pic>
      <p:sp>
        <p:nvSpPr>
          <p:cNvPr id="7" name="Flowchart: Stored Data 6">
            <a:extLst>
              <a:ext uri="{FF2B5EF4-FFF2-40B4-BE49-F238E27FC236}">
                <a16:creationId xmlns:a16="http://schemas.microsoft.com/office/drawing/2014/main" id="{9ACEF95A-0458-41F6-B837-CCD67409C4D9}"/>
              </a:ext>
            </a:extLst>
          </p:cNvPr>
          <p:cNvSpPr/>
          <p:nvPr/>
        </p:nvSpPr>
        <p:spPr bwMode="auto">
          <a:xfrm rot="7260000">
            <a:off x="10723631" y="-1146325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AC47E-E420-4772-B3FE-04EB26701DD9}"/>
              </a:ext>
            </a:extLst>
          </p:cNvPr>
          <p:cNvSpPr>
            <a:spLocks noGrp="1"/>
          </p:cNvSpPr>
          <p:nvPr>
            <p:ph type="ctrTitle" sz="quarter"/>
          </p:nvPr>
        </p:nvSpPr>
        <p:spPr>
          <a:xfrm>
            <a:off x="2209800" y="231836"/>
            <a:ext cx="7772400" cy="603691"/>
          </a:xfrm>
        </p:spPr>
        <p:txBody>
          <a:bodyPr/>
          <a:lstStyle/>
          <a:p>
            <a:pPr algn="ctr"/>
            <a:r>
              <a:rPr lang="en-US" sz="3600" b="1" spc="0" dirty="0" smtClean="0">
                <a:solidFill>
                  <a:schemeClr val="bg1"/>
                </a:solidFill>
                <a:latin typeface="Raleway"/>
                <a:cs typeface="Segoe UI Light" panose="020B0502040204020203" pitchFamily="34" charset="0"/>
              </a:rPr>
              <a:t>RFM SEGMENTATION</a:t>
            </a:r>
            <a:endParaRPr lang="en-US" sz="3600" b="1" spc="0" dirty="0">
              <a:solidFill>
                <a:schemeClr val="bg1"/>
              </a:solidFill>
              <a:latin typeface="Raleway"/>
              <a:cs typeface="Segoe UI Light" panose="020B0502040204020203" pitchFamily="34" charset="0"/>
            </a:endParaRPr>
          </a:p>
        </p:txBody>
      </p:sp>
      <p:pic>
        <p:nvPicPr>
          <p:cNvPr id="6" name="Picture 2" descr="D:\IEC\fwdieclogodifferentsises\024542445.png">
            <a:extLst>
              <a:ext uri="{FF2B5EF4-FFF2-40B4-BE49-F238E27FC236}">
                <a16:creationId xmlns:a16="http://schemas.microsoft.com/office/drawing/2014/main" id="{03F6D219-A8C7-4565-AFA6-5D2C9EA3C9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181026" y="290248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075935" y="1368258"/>
            <a:ext cx="856323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Montserrat "/>
              </a:rPr>
              <a:t>“  </a:t>
            </a:r>
            <a:r>
              <a:rPr lang="en-US" b="1" dirty="0" smtClean="0">
                <a:solidFill>
                  <a:schemeClr val="bg1"/>
                </a:solidFill>
                <a:latin typeface="Montserrat 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Montserrat "/>
              </a:rPr>
              <a:t>RFM Segmentation </a:t>
            </a:r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is a</a:t>
            </a:r>
            <a:r>
              <a:rPr lang="en-US" sz="2000" b="1" dirty="0" smtClean="0">
                <a:solidFill>
                  <a:schemeClr val="bg1"/>
                </a:solidFill>
                <a:latin typeface="Montserrat "/>
              </a:rPr>
              <a:t> marketing technique </a:t>
            </a:r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used to    </a:t>
            </a:r>
            <a:r>
              <a:rPr lang="en-US" sz="2000" b="1" dirty="0" smtClean="0">
                <a:solidFill>
                  <a:schemeClr val="bg1"/>
                </a:solidFill>
                <a:latin typeface="Montserrat "/>
              </a:rPr>
              <a:t>Quantitatively rank  and group customers</a:t>
            </a:r>
            <a:r>
              <a:rPr lang="en-US" sz="2000" b="1" dirty="0">
                <a:solidFill>
                  <a:schemeClr val="bg1"/>
                </a:solidFill>
                <a:latin typeface="Montserrat "/>
              </a:rPr>
              <a:t> </a:t>
            </a:r>
            <a:r>
              <a:rPr lang="en-US" sz="2000" dirty="0">
                <a:solidFill>
                  <a:schemeClr val="bg1"/>
                </a:solidFill>
                <a:latin typeface="Montserrat "/>
              </a:rPr>
              <a:t> based on the nature of their spending </a:t>
            </a:r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habits</a:t>
            </a:r>
            <a:r>
              <a:rPr lang="en-US" sz="2000" dirty="0">
                <a:solidFill>
                  <a:schemeClr val="bg1"/>
                </a:solidFill>
                <a:latin typeface="Montserrat "/>
              </a:rPr>
              <a:t>.</a:t>
            </a:r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  </a:t>
            </a:r>
            <a:r>
              <a:rPr lang="en-US" sz="2400" b="1" dirty="0" smtClean="0">
                <a:solidFill>
                  <a:schemeClr val="bg1"/>
                </a:solidFill>
                <a:latin typeface="Montserrat "/>
              </a:rPr>
              <a:t>”</a:t>
            </a:r>
            <a:endParaRPr lang="en-US" sz="2400" b="1" dirty="0">
              <a:solidFill>
                <a:schemeClr val="bg1"/>
              </a:solidFill>
              <a:latin typeface="Montserrat 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7373" y="3268356"/>
            <a:ext cx="3161847" cy="31077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TextBox 14"/>
          <p:cNvSpPr txBox="1"/>
          <p:nvPr/>
        </p:nvSpPr>
        <p:spPr>
          <a:xfrm>
            <a:off x="716691" y="4011471"/>
            <a:ext cx="67097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 It </a:t>
            </a:r>
            <a:r>
              <a:rPr lang="en-US" sz="2000" dirty="0">
                <a:solidFill>
                  <a:schemeClr val="bg1"/>
                </a:solidFill>
                <a:latin typeface="Montserrat "/>
              </a:rPr>
              <a:t>groups customers based on their transaction </a:t>
            </a:r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history</a:t>
            </a:r>
          </a:p>
        </p:txBody>
      </p:sp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978991903"/>
              </p:ext>
            </p:extLst>
          </p:nvPr>
        </p:nvGraphicFramePr>
        <p:xfrm>
          <a:off x="768865" y="3509900"/>
          <a:ext cx="7099643" cy="3595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81906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1241"/>
            <a:ext cx="12582643" cy="7039241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498101" y="4389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METRICS FOR RFM </a:t>
            </a:r>
            <a:endParaRPr lang="en-US" sz="3600" b="1" dirty="0">
              <a:solidFill>
                <a:schemeClr val="bg1"/>
              </a:solidFill>
              <a:latin typeface="Raleway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8102" y="2261193"/>
            <a:ext cx="61374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Montserrat "/>
              </a:rPr>
              <a:t>Recency:</a:t>
            </a:r>
          </a:p>
          <a:p>
            <a:endParaRPr lang="en-US" sz="2000" b="1" dirty="0" smtClean="0">
              <a:solidFill>
                <a:schemeClr val="bg1"/>
              </a:solidFill>
              <a:latin typeface="Montserrat 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How </a:t>
            </a:r>
            <a:r>
              <a:rPr lang="en-US" sz="2000" dirty="0">
                <a:solidFill>
                  <a:schemeClr val="bg1"/>
                </a:solidFill>
                <a:latin typeface="Montserrat "/>
              </a:rPr>
              <a:t>recently a customer has made a purchase</a:t>
            </a:r>
          </a:p>
          <a:p>
            <a:endParaRPr lang="en-US" sz="2000" b="1" dirty="0" smtClean="0">
              <a:solidFill>
                <a:schemeClr val="bg1"/>
              </a:solidFill>
              <a:latin typeface="Montserrat 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8100" y="3537262"/>
            <a:ext cx="62363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Montserrat "/>
              </a:rPr>
              <a:t>Frequency:</a:t>
            </a:r>
          </a:p>
          <a:p>
            <a:endParaRPr lang="en-US" sz="2000" b="1" dirty="0">
              <a:solidFill>
                <a:schemeClr val="bg1"/>
              </a:solidFill>
              <a:latin typeface="Montserrat "/>
            </a:endParaRPr>
          </a:p>
          <a:p>
            <a:r>
              <a:rPr lang="en-US" sz="2000" dirty="0">
                <a:solidFill>
                  <a:schemeClr val="bg1"/>
                </a:solidFill>
                <a:latin typeface="Montserrat "/>
              </a:rPr>
              <a:t>How </a:t>
            </a:r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often a </a:t>
            </a:r>
            <a:r>
              <a:rPr lang="en-US" sz="2000" dirty="0">
                <a:solidFill>
                  <a:schemeClr val="bg1"/>
                </a:solidFill>
                <a:latin typeface="Montserrat "/>
              </a:rPr>
              <a:t>customer has made a purchase</a:t>
            </a:r>
          </a:p>
          <a:p>
            <a:endParaRPr lang="en-US" sz="2000" b="1" dirty="0">
              <a:solidFill>
                <a:schemeClr val="bg1"/>
              </a:solidFill>
              <a:latin typeface="Montserrat 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8100" y="5075089"/>
            <a:ext cx="6137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  <a:latin typeface="Montserrat "/>
              </a:rPr>
              <a:t>Monetary:</a:t>
            </a:r>
          </a:p>
          <a:p>
            <a:endParaRPr lang="en-US" sz="2000" b="1" dirty="0">
              <a:solidFill>
                <a:schemeClr val="bg1"/>
              </a:solidFill>
              <a:latin typeface="Raleway"/>
            </a:endParaRPr>
          </a:p>
          <a:p>
            <a:r>
              <a:rPr lang="en-US" sz="2000" dirty="0">
                <a:solidFill>
                  <a:schemeClr val="bg1"/>
                </a:solidFill>
                <a:latin typeface="Montserrat "/>
              </a:rPr>
              <a:t>How much money a customer spends on </a:t>
            </a:r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a purchase</a:t>
            </a:r>
            <a:endParaRPr lang="en-US" sz="2000" dirty="0">
              <a:solidFill>
                <a:schemeClr val="bg1"/>
              </a:solidFill>
              <a:latin typeface="Montserrat "/>
            </a:endParaRPr>
          </a:p>
          <a:p>
            <a:endParaRPr lang="en-US" sz="2000" b="1" dirty="0">
              <a:solidFill>
                <a:schemeClr val="bg1"/>
              </a:solidFill>
              <a:latin typeface="Raleway"/>
            </a:endParaRPr>
          </a:p>
        </p:txBody>
      </p:sp>
      <p:graphicFrame>
        <p:nvGraphicFramePr>
          <p:cNvPr id="29" name="Diagram 28"/>
          <p:cNvGraphicFramePr/>
          <p:nvPr>
            <p:extLst>
              <p:ext uri="{D42A27DB-BD31-4B8C-83A1-F6EECF244321}">
                <p14:modId xmlns:p14="http://schemas.microsoft.com/office/powerpoint/2010/main" val="2668315581"/>
              </p:ext>
            </p:extLst>
          </p:nvPr>
        </p:nvGraphicFramePr>
        <p:xfrm>
          <a:off x="7232531" y="2261193"/>
          <a:ext cx="4777077" cy="4311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0473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1241"/>
            <a:ext cx="12582643" cy="7039241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498101" y="4389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RFM ANALYSIS IMPORTANCE</a:t>
            </a:r>
            <a:endParaRPr lang="en-US" sz="3600" b="1" dirty="0">
              <a:solidFill>
                <a:schemeClr val="bg1"/>
              </a:solidFill>
              <a:latin typeface="Raleway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88672" y="1169398"/>
            <a:ext cx="69218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  <a:latin typeface="Montserrat "/>
              </a:rPr>
              <a:t>WHY RFM ANALYSIS IS IMPORTANT FOR BUSINNESS</a:t>
            </a:r>
            <a:endParaRPr lang="en-US" sz="2000" b="1" dirty="0">
              <a:solidFill>
                <a:schemeClr val="bg1"/>
              </a:solidFill>
              <a:latin typeface="Montserrat "/>
            </a:endParaRPr>
          </a:p>
        </p:txBody>
      </p:sp>
      <p:graphicFrame>
        <p:nvGraphicFramePr>
          <p:cNvPr id="16" name="Diagram 15"/>
          <p:cNvGraphicFramePr/>
          <p:nvPr>
            <p:extLst>
              <p:ext uri="{D42A27DB-BD31-4B8C-83A1-F6EECF244321}">
                <p14:modId xmlns:p14="http://schemas.microsoft.com/office/powerpoint/2010/main" val="1157306233"/>
              </p:ext>
            </p:extLst>
          </p:nvPr>
        </p:nvGraphicFramePr>
        <p:xfrm>
          <a:off x="1680519" y="1896795"/>
          <a:ext cx="9444682" cy="47372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96626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0526" y="-180976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1888689590"/>
              </p:ext>
            </p:extLst>
          </p:nvPr>
        </p:nvGraphicFramePr>
        <p:xfrm>
          <a:off x="-506464" y="1026542"/>
          <a:ext cx="11078513" cy="64183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1548887" y="27407"/>
            <a:ext cx="8878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Raleway"/>
              </a:rPr>
              <a:t>RFM ANALYSIS HELPS ANSWERS THIS QUESTIONS</a:t>
            </a:r>
            <a:endParaRPr lang="en-US" sz="3600" b="1" dirty="0">
              <a:solidFill>
                <a:schemeClr val="bg1"/>
              </a:solidFill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25490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0526" y="-180976"/>
            <a:ext cx="12585930" cy="7040880"/>
          </a:xfrm>
        </p:spPr>
      </p:pic>
      <p:sp>
        <p:nvSpPr>
          <p:cNvPr id="5" name="Flowchart: Stored Data 4">
            <a:extLst>
              <a:ext uri="{FF2B5EF4-FFF2-40B4-BE49-F238E27FC236}">
                <a16:creationId xmlns:a16="http://schemas.microsoft.com/office/drawing/2014/main" id="{D3DF8DE3-531D-47F0-A405-45C542106F98}"/>
              </a:ext>
            </a:extLst>
          </p:cNvPr>
          <p:cNvSpPr/>
          <p:nvPr/>
        </p:nvSpPr>
        <p:spPr bwMode="auto">
          <a:xfrm rot="7260000">
            <a:off x="10729894" y="-1445652"/>
            <a:ext cx="1355074" cy="3348501"/>
          </a:xfrm>
          <a:prstGeom prst="flowChartOnlineStorage">
            <a:avLst/>
          </a:prstGeom>
          <a:solidFill>
            <a:schemeClr val="bg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5720" tIns="45720" rIns="4572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05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416EB-3F0A-4E0F-B359-872F1F21B016}"/>
              </a:ext>
            </a:extLst>
          </p:cNvPr>
          <p:cNvSpPr>
            <a:spLocks noChangeArrowheads="1"/>
          </p:cNvSpPr>
          <p:nvPr/>
        </p:nvSpPr>
        <p:spPr bwMode="auto">
          <a:xfrm rot="19153686">
            <a:off x="85707" y="696522"/>
            <a:ext cx="1534978" cy="274320"/>
          </a:xfrm>
          <a:prstGeom prst="rect">
            <a:avLst/>
          </a:prstGeom>
          <a:noFill/>
          <a:ln w="3175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marL="0" marR="0" lvl="0" indent="0" algn="ctr" defTabSz="914400" eaLnBrk="0" fontAlgn="auto" latinLnBrk="0" hangingPunct="0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800000"/>
              </a:buClr>
              <a:buSzPct val="85000"/>
              <a:buFontTx/>
              <a:buNone/>
              <a:tabLst/>
              <a:defRPr/>
            </a:pPr>
            <a:r>
              <a:rPr lang="en-US" kern="0">
                <a:solidFill>
                  <a:srgbClr val="FF0000"/>
                </a:solidFill>
                <a:latin typeface="Segoe Script" panose="030B0504020000000003" pitchFamily="66" charset="0"/>
              </a:rPr>
              <a:t> </a:t>
            </a:r>
          </a:p>
        </p:txBody>
      </p:sp>
      <p:pic>
        <p:nvPicPr>
          <p:cNvPr id="10" name="Picture 2" descr="D:\IEC\fwdieclogodifferentsises\024542445.png">
            <a:extLst>
              <a:ext uri="{FF2B5EF4-FFF2-40B4-BE49-F238E27FC236}">
                <a16:creationId xmlns:a16="http://schemas.microsoft.com/office/drawing/2014/main" id="{22E89162-E8C9-402A-AADD-A1D1E5F9D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739" b="96894" l="2641" r="99280">
                        <a14:foregroundMark x1="26651" y1="16398" x2="17887" y2="56398"/>
                        <a14:foregroundMark x1="15966" y1="30932" x2="25930" y2="62981"/>
                        <a14:foregroundMark x1="14526" y1="39255" x2="34814" y2="67826"/>
                        <a14:foregroundMark x1="33733" y1="31304" x2="27731" y2="51429"/>
                        <a14:foregroundMark x1="52461" y1="32050" x2="42137" y2="49193"/>
                        <a14:foregroundMark x1="48860" y1="30435" x2="41056" y2="53416"/>
                        <a14:foregroundMark x1="66507" y1="32050" x2="59544" y2="48820"/>
                        <a14:foregroundMark x1="77191" y1="19006" x2="61345" y2="61366"/>
                        <a14:foregroundMark x1="84154" y1="27826" x2="78992" y2="56398"/>
                        <a14:foregroundMark x1="79832" y1="49193" x2="69028" y2="69441"/>
                        <a14:foregroundMark x1="16687" y1="85466" x2="85354" y2="83478"/>
                        <a14:foregroundMark x1="67947" y1="91553" x2="29652" y2="91553"/>
                        <a14:foregroundMark x1="55102" y1="89193" x2="32173" y2="91553"/>
                        <a14:foregroundMark x1="28932" y1="88075" x2="66146" y2="91925"/>
                        <a14:foregroundMark x1="76471" y1="81988" x2="76471" y2="81988"/>
                        <a14:foregroundMark x1="88595" y1="86584" x2="13445" y2="85839"/>
                        <a14:foregroundMark x1="12725" y1="82733" x2="85354" y2="82733"/>
                        <a14:foregroundMark x1="15246" y1="82360" x2="84514" y2="81242"/>
                        <a14:foregroundMark x1="85354" y1="82360" x2="87155" y2="85839"/>
                        <a14:foregroundMark x1="88235" y1="81988" x2="87155" y2="86584"/>
                        <a14:foregroundMark x1="87155" y1="88820" x2="29652" y2="93416"/>
                        <a14:foregroundMark x1="13445" y1="84720" x2="37335" y2="93043"/>
                        <a14:foregroundMark x1="14166" y1="83106" x2="12245" y2="87329"/>
                        <a14:foregroundMark x1="16327" y1="81242" x2="11525" y2="83478"/>
                        <a14:foregroundMark x1="30372" y1="14907" x2="8643" y2="51429"/>
                        <a14:foregroundMark x1="21849" y1="16398" x2="13445" y2="31304"/>
                        <a14:foregroundMark x1="42857" y1="32795" x2="46579" y2="56398"/>
                        <a14:foregroundMark x1="65786" y1="43478" x2="62425" y2="68696"/>
                        <a14:foregroundMark x1="72029" y1="17143" x2="72749" y2="38509"/>
                        <a14:foregroundMark x1="84994" y1="30932" x2="79352" y2="54534"/>
                        <a14:foregroundMark x1="31092" y1="67453" x2="70948" y2="67453"/>
                        <a14:foregroundMark x1="38535" y1="72050" x2="66867" y2="72422"/>
                        <a14:foregroundMark x1="38814" y1="34085" x2="38814" y2="34085"/>
                        <a14:foregroundMark x1="38814" y1="41408" x2="38814" y2="41408"/>
                        <a14:foregroundMark x1="39084" y1="48451" x2="39084" y2="48451"/>
                        <a14:foregroundMark x1="36658" y1="30423" x2="40162" y2="50704"/>
                        <a14:foregroundMark x1="41509" y1="30704" x2="47978" y2="49296"/>
                        <a14:foregroundMark x1="45822" y1="32113" x2="45822" y2="47042"/>
                        <a14:foregroundMark x1="36119" y1="30423" x2="36119" y2="515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2" t="10038" r="8083" b="20659"/>
          <a:stretch/>
        </p:blipFill>
        <p:spPr bwMode="auto">
          <a:xfrm>
            <a:off x="11391414" y="68743"/>
            <a:ext cx="618194" cy="4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913575" y="118052"/>
            <a:ext cx="6125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Raleway" panose="020B0003030101060003"/>
              </a:rPr>
              <a:t>STEPS OF RFM ANALYSIS</a:t>
            </a:r>
            <a:endParaRPr lang="en-US" sz="3600" b="1" dirty="0">
              <a:solidFill>
                <a:schemeClr val="bg1"/>
              </a:solidFill>
              <a:latin typeface="Raleway" panose="020B0003030101060003"/>
            </a:endParaRP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194596449"/>
              </p:ext>
            </p:extLst>
          </p:nvPr>
        </p:nvGraphicFramePr>
        <p:xfrm>
          <a:off x="2107831" y="1309816"/>
          <a:ext cx="8684533" cy="49899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605131" y="2179635"/>
            <a:ext cx="21414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ASSEMBLE RELEVANT  DATA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10763" y="2179635"/>
            <a:ext cx="22035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 RFM TABLE</a:t>
            </a:r>
            <a:endParaRPr lang="en-US" sz="2000" dirty="0" smtClean="0">
              <a:solidFill>
                <a:schemeClr val="bg1"/>
              </a:solidFill>
              <a:latin typeface="Montserrat 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023761" y="2179635"/>
            <a:ext cx="20017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SCORE DESIGNATION</a:t>
            </a:r>
            <a:endParaRPr lang="en-US" sz="2000" dirty="0">
              <a:solidFill>
                <a:schemeClr val="bg1"/>
              </a:solidFill>
              <a:latin typeface="Montserrat 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244363" y="2179635"/>
            <a:ext cx="233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Montserrat "/>
              </a:rPr>
              <a:t>SEGMENTS CLASSIFICATION</a:t>
            </a:r>
            <a:endParaRPr lang="en-US" sz="2000" dirty="0">
              <a:solidFill>
                <a:schemeClr val="bg1"/>
              </a:solidFill>
              <a:latin typeface="Montserrat "/>
            </a:endParaRPr>
          </a:p>
        </p:txBody>
      </p:sp>
    </p:spTree>
    <p:extLst>
      <p:ext uri="{BB962C8B-B14F-4D97-AF65-F5344CB8AC3E}">
        <p14:creationId xmlns:p14="http://schemas.microsoft.com/office/powerpoint/2010/main" val="364330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Theme">
  <a:themeElements>
    <a:clrScheme name="Custom 1">
      <a:dk1>
        <a:srgbClr val="3A6C9C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A6B9E32D582D4784360A2EDC370389" ma:contentTypeVersion="10" ma:contentTypeDescription="Create a new document." ma:contentTypeScope="" ma:versionID="7077d7571d02aabccd7a1792587fab87">
  <xsd:schema xmlns:xsd="http://www.w3.org/2001/XMLSchema" xmlns:xs="http://www.w3.org/2001/XMLSchema" xmlns:p="http://schemas.microsoft.com/office/2006/metadata/properties" xmlns:ns2="5544a5ca-b262-4634-b528-920382c47d18" xmlns:ns3="13db608e-d814-4a31-8c1b-80a9d4095aaf" targetNamespace="http://schemas.microsoft.com/office/2006/metadata/properties" ma:root="true" ma:fieldsID="57e3ff565b94e49a402c726af006560a" ns2:_="" ns3:_="">
    <xsd:import namespace="5544a5ca-b262-4634-b528-920382c47d18"/>
    <xsd:import namespace="13db608e-d814-4a31-8c1b-80a9d4095aa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44a5ca-b262-4634-b528-920382c47d1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db608e-d814-4a31-8c1b-80a9d4095aa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13db608e-d814-4a31-8c1b-80a9d4095aaf">
      <UserInfo>
        <DisplayName>Umair Arif</DisplayName>
        <AccountId>26</AccountId>
        <AccountType/>
      </UserInfo>
      <UserInfo>
        <DisplayName>Danish  Khan</DisplayName>
        <AccountId>21</AccountId>
        <AccountType/>
      </UserInfo>
      <UserInfo>
        <DisplayName>Bilal Tareen</DisplayName>
        <AccountId>10</AccountId>
        <AccountType/>
      </UserInfo>
      <UserInfo>
        <DisplayName>Mahnoor Abid</DisplayName>
        <AccountId>35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E11F4B9F-0EAA-460D-AD06-C38ADF1B69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FA54B5-23EB-4925-A1F9-579A2E89D9A7}">
  <ds:schemaRefs>
    <ds:schemaRef ds:uri="13db608e-d814-4a31-8c1b-80a9d4095aaf"/>
    <ds:schemaRef ds:uri="5544a5ca-b262-4634-b528-920382c47d1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3913290-BBC2-4979-B906-CD46A0FBAA11}">
  <ds:schemaRefs>
    <ds:schemaRef ds:uri="http://purl.org/dc/terms/"/>
    <ds:schemaRef ds:uri="http://schemas.microsoft.com/office/2006/metadata/properties"/>
    <ds:schemaRef ds:uri="13db608e-d814-4a31-8c1b-80a9d4095aaf"/>
    <ds:schemaRef ds:uri="http://purl.org/dc/dcmitype/"/>
    <ds:schemaRef ds:uri="http://purl.org/dc/elements/1.1/"/>
    <ds:schemaRef ds:uri="5544a5ca-b262-4634-b528-920382c47d18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1785</TotalTime>
  <Words>539</Words>
  <Application>Microsoft Office PowerPoint</Application>
  <PresentationFormat>Widescreen</PresentationFormat>
  <Paragraphs>149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Aileron Regular</vt:lpstr>
      <vt:lpstr>Arial</vt:lpstr>
      <vt:lpstr>Calibri</vt:lpstr>
      <vt:lpstr>Calibri Light</vt:lpstr>
      <vt:lpstr>Montserrat </vt:lpstr>
      <vt:lpstr>Raleway</vt:lpstr>
      <vt:lpstr>Segoe Script</vt:lpstr>
      <vt:lpstr>Segoe UI Light</vt:lpstr>
      <vt:lpstr>Symbol</vt:lpstr>
      <vt:lpstr>Times New Roman</vt:lpstr>
      <vt:lpstr>Wingdings</vt:lpstr>
      <vt:lpstr>Wingdings 3</vt:lpstr>
      <vt:lpstr>3_Office Theme</vt:lpstr>
      <vt:lpstr>PowerPoint Presentation</vt:lpstr>
      <vt:lpstr>PowerPoint Presentation</vt:lpstr>
      <vt:lpstr>PowerPoint Presentation</vt:lpstr>
      <vt:lpstr>PowerPoint Presentation</vt:lpstr>
      <vt:lpstr>RFM SEGMENTATION</vt:lpstr>
      <vt:lpstr>METRICS FOR RFM </vt:lpstr>
      <vt:lpstr>RFM ANALYSIS IMPORTANCE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yassar saleem</dc:creator>
  <cp:lastModifiedBy>Moorche</cp:lastModifiedBy>
  <cp:revision>125</cp:revision>
  <cp:lastPrinted>2020-09-27T23:39:20Z</cp:lastPrinted>
  <dcterms:created xsi:type="dcterms:W3CDTF">2018-11-01T14:31:12Z</dcterms:created>
  <dcterms:modified xsi:type="dcterms:W3CDTF">2022-01-11T12:37:10Z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0x01010048A6B9E32D582D4784360A2EDC370389</vt:lpwstr>
  </property>
</Properties>
</file>